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4"/>
  </p:sldMasterIdLst>
  <p:notesMasterIdLst>
    <p:notesMasterId r:id="rId17"/>
  </p:notesMasterIdLst>
  <p:sldIdLst>
    <p:sldId id="565" r:id="rId5"/>
    <p:sldId id="406" r:id="rId6"/>
    <p:sldId id="560" r:id="rId7"/>
    <p:sldId id="554" r:id="rId8"/>
    <p:sldId id="561" r:id="rId9"/>
    <p:sldId id="536" r:id="rId10"/>
    <p:sldId id="548" r:id="rId11"/>
    <p:sldId id="564" r:id="rId12"/>
    <p:sldId id="549" r:id="rId13"/>
    <p:sldId id="553" r:id="rId14"/>
    <p:sldId id="552" r:id="rId15"/>
    <p:sldId id="308" r:id="rId16"/>
  </p:sldIdLst>
  <p:sldSz cx="9144000" cy="5143500" type="screen16x9"/>
  <p:notesSz cx="6858000" cy="9144000"/>
  <p:embeddedFontLst>
    <p:embeddedFont>
      <p:font typeface="Lato" panose="020F0502020204030203" pitchFamily="34" charset="0"/>
      <p:regular r:id="rId18"/>
      <p:bold r:id="rId19"/>
      <p:italic r:id="rId20"/>
      <p:boldItalic r:id="rId21"/>
    </p:embeddedFont>
    <p:embeddedFont>
      <p:font typeface="Prompt" panose="00000500000000000000" pitchFamily="2" charset="-34"/>
      <p:regular r:id="rId22"/>
      <p:bold r:id="rId23"/>
      <p:italic r:id="rId24"/>
      <p:boldItalic r:id="rId25"/>
    </p:embeddedFont>
    <p:embeddedFont>
      <p:font typeface="Raleway" pitchFamily="2" charset="0"/>
      <p:regular r:id="rId26"/>
      <p:bold r:id="rId27"/>
      <p:italic r:id="rId28"/>
      <p:boldItalic r:id="rId29"/>
    </p:embeddedFont>
    <p:embeddedFont>
      <p:font typeface="Segoe UI" panose="020B0502040204020203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70E5BE-1A91-BEAD-FD2C-685F5BF77CFD}" v="1" dt="2024-07-17T08:17:04.098"/>
  </p1510:revLst>
</p1510:revInfo>
</file>

<file path=ppt/tableStyles.xml><?xml version="1.0" encoding="utf-8"?>
<a:tblStyleLst xmlns:a="http://schemas.openxmlformats.org/drawingml/2006/main" def="{C98665B7-6574-423E-A4B5-A6C020D860FF}">
  <a:tblStyle styleId="{C98665B7-6574-423E-A4B5-A6C020D860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A8698C-63BC-4B6A-AE92-7E62379B444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microsoft.com/office/2015/10/relationships/revisionInfo" Target="revisionInfo.xml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 MYINT MOH SOE -" userId="S::u6530262@au.edu::41e49228-78a0-4cad-9e5d-5954fab4af59" providerId="AD" clId="Web-{3E2E540E-AD46-2036-6590-4C95C147D325}"/>
    <pc:docChg chg="sldOrd">
      <pc:chgData name="MIN MYINT MOH SOE -" userId="S::u6530262@au.edu::41e49228-78a0-4cad-9e5d-5954fab4af59" providerId="AD" clId="Web-{3E2E540E-AD46-2036-6590-4C95C147D325}" dt="2024-07-10T07:22:53.263" v="0"/>
      <pc:docMkLst>
        <pc:docMk/>
      </pc:docMkLst>
      <pc:sldChg chg="ord">
        <pc:chgData name="MIN MYINT MOH SOE -" userId="S::u6530262@au.edu::41e49228-78a0-4cad-9e5d-5954fab4af59" providerId="AD" clId="Web-{3E2E540E-AD46-2036-6590-4C95C147D325}" dt="2024-07-10T07:22:53.263" v="0"/>
        <pc:sldMkLst>
          <pc:docMk/>
          <pc:sldMk cId="474987980" sldId="552"/>
        </pc:sldMkLst>
      </pc:sldChg>
    </pc:docChg>
  </pc:docChgLst>
  <pc:docChgLst>
    <pc:chgData name="MIN MYINT MOH SOE -" userId="41e49228-78a0-4cad-9e5d-5954fab4af59" providerId="ADAL" clId="{9DA894FA-2697-BB42-AF03-6A478C1CE577}"/>
    <pc:docChg chg="undo custSel modSld">
      <pc:chgData name="MIN MYINT MOH SOE -" userId="41e49228-78a0-4cad-9e5d-5954fab4af59" providerId="ADAL" clId="{9DA894FA-2697-BB42-AF03-6A478C1CE577}" dt="2024-07-10T09:35:55.886" v="277" actId="20577"/>
      <pc:docMkLst>
        <pc:docMk/>
      </pc:docMkLst>
      <pc:sldChg chg="addSp delSp modSp">
        <pc:chgData name="MIN MYINT MOH SOE -" userId="41e49228-78a0-4cad-9e5d-5954fab4af59" providerId="ADAL" clId="{9DA894FA-2697-BB42-AF03-6A478C1CE577}" dt="2024-07-10T08:12:08.777" v="84" actId="14826"/>
        <pc:sldMkLst>
          <pc:docMk/>
          <pc:sldMk cId="1016476583" sldId="536"/>
        </pc:sldMkLst>
        <pc:spChg chg="mod">
          <ac:chgData name="MIN MYINT MOH SOE -" userId="41e49228-78a0-4cad-9e5d-5954fab4af59" providerId="ADAL" clId="{9DA894FA-2697-BB42-AF03-6A478C1CE577}" dt="2024-07-10T08:03:57.216" v="58" actId="1076"/>
          <ac:spMkLst>
            <pc:docMk/>
            <pc:sldMk cId="1016476583" sldId="536"/>
            <ac:spMk id="6" creationId="{06628249-2C14-29EF-80D6-D998A5EF72A7}"/>
          </ac:spMkLst>
        </pc:spChg>
        <pc:spChg chg="del mod">
          <ac:chgData name="MIN MYINT MOH SOE -" userId="41e49228-78a0-4cad-9e5d-5954fab4af59" providerId="ADAL" clId="{9DA894FA-2697-BB42-AF03-6A478C1CE577}" dt="2024-07-10T08:04:57.536" v="75" actId="478"/>
          <ac:spMkLst>
            <pc:docMk/>
            <pc:sldMk cId="1016476583" sldId="536"/>
            <ac:spMk id="13" creationId="{5E35AB5E-08B8-4529-9BAF-649EB99088A4}"/>
          </ac:spMkLst>
        </pc:spChg>
        <pc:picChg chg="add mod">
          <ac:chgData name="MIN MYINT MOH SOE -" userId="41e49228-78a0-4cad-9e5d-5954fab4af59" providerId="ADAL" clId="{9DA894FA-2697-BB42-AF03-6A478C1CE577}" dt="2024-07-10T08:12:08.777" v="84" actId="14826"/>
          <ac:picMkLst>
            <pc:docMk/>
            <pc:sldMk cId="1016476583" sldId="536"/>
            <ac:picMk id="4" creationId="{7EB0F766-96C9-4B67-3897-341D09FC256E}"/>
          </ac:picMkLst>
        </pc:picChg>
        <pc:picChg chg="add mod">
          <ac:chgData name="MIN MYINT MOH SOE -" userId="41e49228-78a0-4cad-9e5d-5954fab4af59" providerId="ADAL" clId="{9DA894FA-2697-BB42-AF03-6A478C1CE577}" dt="2024-07-10T08:10:07.126" v="83" actId="1076"/>
          <ac:picMkLst>
            <pc:docMk/>
            <pc:sldMk cId="1016476583" sldId="536"/>
            <ac:picMk id="5" creationId="{D1699E2B-4159-9385-AD78-16A85903CAC4}"/>
          </ac:picMkLst>
        </pc:picChg>
      </pc:sldChg>
      <pc:sldChg chg="modSp">
        <pc:chgData name="MIN MYINT MOH SOE -" userId="41e49228-78a0-4cad-9e5d-5954fab4af59" providerId="ADAL" clId="{9DA894FA-2697-BB42-AF03-6A478C1CE577}" dt="2024-07-10T09:35:55.886" v="277" actId="20577"/>
        <pc:sldMkLst>
          <pc:docMk/>
          <pc:sldMk cId="4289924142" sldId="553"/>
        </pc:sldMkLst>
        <pc:spChg chg="mod">
          <ac:chgData name="MIN MYINT MOH SOE -" userId="41e49228-78a0-4cad-9e5d-5954fab4af59" providerId="ADAL" clId="{9DA894FA-2697-BB42-AF03-6A478C1CE577}" dt="2024-07-10T09:32:40.404" v="163" actId="14100"/>
          <ac:spMkLst>
            <pc:docMk/>
            <pc:sldMk cId="4289924142" sldId="553"/>
            <ac:spMk id="10" creationId="{5E8B3F80-41A4-855E-6BC2-40415DE3A3DF}"/>
          </ac:spMkLst>
        </pc:spChg>
        <pc:spChg chg="mod">
          <ac:chgData name="MIN MYINT MOH SOE -" userId="41e49228-78a0-4cad-9e5d-5954fab4af59" providerId="ADAL" clId="{9DA894FA-2697-BB42-AF03-6A478C1CE577}" dt="2024-07-10T09:35:55.886" v="277" actId="20577"/>
          <ac:spMkLst>
            <pc:docMk/>
            <pc:sldMk cId="4289924142" sldId="553"/>
            <ac:spMk id="11" creationId="{1E7C3813-7A9D-8C68-6D88-6DF8D199C157}"/>
          </ac:spMkLst>
        </pc:spChg>
        <pc:spChg chg="mod">
          <ac:chgData name="MIN MYINT MOH SOE -" userId="41e49228-78a0-4cad-9e5d-5954fab4af59" providerId="ADAL" clId="{9DA894FA-2697-BB42-AF03-6A478C1CE577}" dt="2024-07-10T09:34:36.148" v="249" actId="20577"/>
          <ac:spMkLst>
            <pc:docMk/>
            <pc:sldMk cId="4289924142" sldId="553"/>
            <ac:spMk id="12" creationId="{048A81AE-DA0A-30B8-15C3-145BA0718BA9}"/>
          </ac:spMkLst>
        </pc:spChg>
      </pc:sldChg>
      <pc:sldChg chg="addSp delSp modSp">
        <pc:chgData name="MIN MYINT MOH SOE -" userId="41e49228-78a0-4cad-9e5d-5954fab4af59" providerId="ADAL" clId="{9DA894FA-2697-BB42-AF03-6A478C1CE577}" dt="2024-07-10T08:17:18.370" v="96" actId="1076"/>
        <pc:sldMkLst>
          <pc:docMk/>
          <pc:sldMk cId="2346865784" sldId="564"/>
        </pc:sldMkLst>
        <pc:spChg chg="del">
          <ac:chgData name="MIN MYINT MOH SOE -" userId="41e49228-78a0-4cad-9e5d-5954fab4af59" providerId="ADAL" clId="{9DA894FA-2697-BB42-AF03-6A478C1CE577}" dt="2024-07-10T08:13:05.606" v="85" actId="478"/>
          <ac:spMkLst>
            <pc:docMk/>
            <pc:sldMk cId="2346865784" sldId="564"/>
            <ac:spMk id="13" creationId="{5E35AB5E-08B8-4529-9BAF-649EB99088A4}"/>
          </ac:spMkLst>
        </pc:spChg>
        <pc:picChg chg="add mod">
          <ac:chgData name="MIN MYINT MOH SOE -" userId="41e49228-78a0-4cad-9e5d-5954fab4af59" providerId="ADAL" clId="{9DA894FA-2697-BB42-AF03-6A478C1CE577}" dt="2024-07-10T08:17:18.370" v="96" actId="1076"/>
          <ac:picMkLst>
            <pc:docMk/>
            <pc:sldMk cId="2346865784" sldId="564"/>
            <ac:picMk id="4" creationId="{749DBCE6-2B69-63F6-F4A0-59D16769E9FD}"/>
          </ac:picMkLst>
        </pc:picChg>
        <pc:picChg chg="add mod">
          <ac:chgData name="MIN MYINT MOH SOE -" userId="41e49228-78a0-4cad-9e5d-5954fab4af59" providerId="ADAL" clId="{9DA894FA-2697-BB42-AF03-6A478C1CE577}" dt="2024-07-10T08:17:13.631" v="95" actId="14100"/>
          <ac:picMkLst>
            <pc:docMk/>
            <pc:sldMk cId="2346865784" sldId="564"/>
            <ac:picMk id="5" creationId="{EB2036F6-1132-2A55-1DC2-D0419C169AF6}"/>
          </ac:picMkLst>
        </pc:picChg>
      </pc:sldChg>
    </pc:docChg>
  </pc:docChgLst>
  <pc:docChgLst>
    <pc:chgData name="SAI OUM MAING -" userId="S::u6530289@au.edu::cde3bbe5-1b84-4ecb-9f52-7621d6597c47" providerId="AD" clId="Web-{53E2DF0A-C9CC-1310-E460-00A803070827}"/>
    <pc:docChg chg="modSld">
      <pc:chgData name="SAI OUM MAING -" userId="S::u6530289@au.edu::cde3bbe5-1b84-4ecb-9f52-7621d6597c47" providerId="AD" clId="Web-{53E2DF0A-C9CC-1310-E460-00A803070827}" dt="2024-07-10T08:29:35.083" v="132" actId="14100"/>
      <pc:docMkLst>
        <pc:docMk/>
      </pc:docMkLst>
      <pc:sldChg chg="addSp delSp modSp">
        <pc:chgData name="SAI OUM MAING -" userId="S::u6530289@au.edu::cde3bbe5-1b84-4ecb-9f52-7621d6597c47" providerId="AD" clId="Web-{53E2DF0A-C9CC-1310-E460-00A803070827}" dt="2024-07-10T08:28:09.721" v="101" actId="20577"/>
        <pc:sldMkLst>
          <pc:docMk/>
          <pc:sldMk cId="1016476583" sldId="536"/>
        </pc:sldMkLst>
        <pc:spChg chg="mod">
          <ac:chgData name="SAI OUM MAING -" userId="S::u6530289@au.edu::cde3bbe5-1b84-4ecb-9f52-7621d6597c47" providerId="AD" clId="Web-{53E2DF0A-C9CC-1310-E460-00A803070827}" dt="2024-07-10T08:28:09.721" v="101" actId="20577"/>
          <ac:spMkLst>
            <pc:docMk/>
            <pc:sldMk cId="1016476583" sldId="536"/>
            <ac:spMk id="3" creationId="{08DA5A14-9592-7AAF-A944-5BEDE9F9BC62}"/>
          </ac:spMkLst>
        </pc:spChg>
        <pc:spChg chg="mod">
          <ac:chgData name="SAI OUM MAING -" userId="S::u6530289@au.edu::cde3bbe5-1b84-4ecb-9f52-7621d6597c47" providerId="AD" clId="Web-{53E2DF0A-C9CC-1310-E460-00A803070827}" dt="2024-07-10T08:27:46.846" v="98" actId="20577"/>
          <ac:spMkLst>
            <pc:docMk/>
            <pc:sldMk cId="1016476583" sldId="536"/>
            <ac:spMk id="6" creationId="{06628249-2C14-29EF-80D6-D998A5EF72A7}"/>
          </ac:spMkLst>
        </pc:spChg>
        <pc:picChg chg="del mod">
          <ac:chgData name="SAI OUM MAING -" userId="S::u6530289@au.edu::cde3bbe5-1b84-4ecb-9f52-7621d6597c47" providerId="AD" clId="Web-{53E2DF0A-C9CC-1310-E460-00A803070827}" dt="2024-07-10T08:21:43.368" v="50"/>
          <ac:picMkLst>
            <pc:docMk/>
            <pc:sldMk cId="1016476583" sldId="536"/>
            <ac:picMk id="5" creationId="{D1699E2B-4159-9385-AD78-16A85903CAC4}"/>
          </ac:picMkLst>
        </pc:picChg>
        <pc:picChg chg="add mod">
          <ac:chgData name="SAI OUM MAING -" userId="S::u6530289@au.edu::cde3bbe5-1b84-4ecb-9f52-7621d6597c47" providerId="AD" clId="Web-{53E2DF0A-C9CC-1310-E460-00A803070827}" dt="2024-07-10T08:22:30.103" v="57" actId="1076"/>
          <ac:picMkLst>
            <pc:docMk/>
            <pc:sldMk cId="1016476583" sldId="536"/>
            <ac:picMk id="7" creationId="{B43875DD-45FD-AC0F-60B0-7A45E19EA86D}"/>
          </ac:picMkLst>
        </pc:picChg>
      </pc:sldChg>
      <pc:sldChg chg="modSp">
        <pc:chgData name="SAI OUM MAING -" userId="S::u6530289@au.edu::cde3bbe5-1b84-4ecb-9f52-7621d6597c47" providerId="AD" clId="Web-{53E2DF0A-C9CC-1310-E460-00A803070827}" dt="2024-07-10T08:29:35.083" v="132" actId="14100"/>
        <pc:sldMkLst>
          <pc:docMk/>
          <pc:sldMk cId="2346865784" sldId="564"/>
        </pc:sldMkLst>
        <pc:spChg chg="mod">
          <ac:chgData name="SAI OUM MAING -" userId="S::u6530289@au.edu::cde3bbe5-1b84-4ecb-9f52-7621d6597c47" providerId="AD" clId="Web-{53E2DF0A-C9CC-1310-E460-00A803070827}" dt="2024-07-10T08:29:35.083" v="132" actId="14100"/>
          <ac:spMkLst>
            <pc:docMk/>
            <pc:sldMk cId="2346865784" sldId="564"/>
            <ac:spMk id="3" creationId="{08DA5A14-9592-7AAF-A944-5BEDE9F9BC62}"/>
          </ac:spMkLst>
        </pc:spChg>
        <pc:spChg chg="mod">
          <ac:chgData name="SAI OUM MAING -" userId="S::u6530289@au.edu::cde3bbe5-1b84-4ecb-9f52-7621d6597c47" providerId="AD" clId="Web-{53E2DF0A-C9CC-1310-E460-00A803070827}" dt="2024-07-10T08:27:18.658" v="97" actId="1076"/>
          <ac:spMkLst>
            <pc:docMk/>
            <pc:sldMk cId="2346865784" sldId="564"/>
            <ac:spMk id="6" creationId="{06628249-2C14-29EF-80D6-D998A5EF72A7}"/>
          </ac:spMkLst>
        </pc:spChg>
      </pc:sldChg>
    </pc:docChg>
  </pc:docChgLst>
  <pc:docChgLst>
    <pc:chgData name="MIN MYINT MOH SOE -" userId="S::u6530262@au.edu::41e49228-78a0-4cad-9e5d-5954fab4af59" providerId="AD" clId="Web-{4970E5BE-1A91-BEAD-FD2C-685F5BF77CFD}"/>
    <pc:docChg chg="sldOrd">
      <pc:chgData name="MIN MYINT MOH SOE -" userId="S::u6530262@au.edu::41e49228-78a0-4cad-9e5d-5954fab4af59" providerId="AD" clId="Web-{4970E5BE-1A91-BEAD-FD2C-685F5BF77CFD}" dt="2024-07-17T08:17:04.098" v="0"/>
      <pc:docMkLst>
        <pc:docMk/>
      </pc:docMkLst>
      <pc:sldChg chg="ord">
        <pc:chgData name="MIN MYINT MOH SOE -" userId="S::u6530262@au.edu::41e49228-78a0-4cad-9e5d-5954fab4af59" providerId="AD" clId="Web-{4970E5BE-1A91-BEAD-FD2C-685F5BF77CFD}" dt="2024-07-17T08:17:04.098" v="0"/>
        <pc:sldMkLst>
          <pc:docMk/>
          <pc:sldMk cId="2346865784" sldId="564"/>
        </pc:sldMkLst>
      </pc:sldChg>
    </pc:docChg>
  </pc:docChgLst>
  <pc:docChgLst>
    <pc:chgData name="SAI OUM MAING -" userId="S::u6530289@au.edu::cde3bbe5-1b84-4ecb-9f52-7621d6597c47" providerId="AD" clId="Web-{9E5A5CB0-90A5-5B67-1248-A0B83D60B2C4}"/>
    <pc:docChg chg="modSld">
      <pc:chgData name="SAI OUM MAING -" userId="S::u6530289@au.edu::cde3bbe5-1b84-4ecb-9f52-7621d6597c47" providerId="AD" clId="Web-{9E5A5CB0-90A5-5B67-1248-A0B83D60B2C4}" dt="2024-07-10T08:53:34.682" v="565" actId="20577"/>
      <pc:docMkLst>
        <pc:docMk/>
      </pc:docMkLst>
      <pc:sldChg chg="modSp">
        <pc:chgData name="SAI OUM MAING -" userId="S::u6530289@au.edu::cde3bbe5-1b84-4ecb-9f52-7621d6597c47" providerId="AD" clId="Web-{9E5A5CB0-90A5-5B67-1248-A0B83D60B2C4}" dt="2024-07-10T08:52:19.166" v="449" actId="20577"/>
        <pc:sldMkLst>
          <pc:docMk/>
          <pc:sldMk cId="4289924142" sldId="553"/>
        </pc:sldMkLst>
        <pc:spChg chg="mod">
          <ac:chgData name="SAI OUM MAING -" userId="S::u6530289@au.edu::cde3bbe5-1b84-4ecb-9f52-7621d6597c47" providerId="AD" clId="Web-{9E5A5CB0-90A5-5B67-1248-A0B83D60B2C4}" dt="2024-07-10T08:52:19.166" v="449" actId="20577"/>
          <ac:spMkLst>
            <pc:docMk/>
            <pc:sldMk cId="4289924142" sldId="553"/>
            <ac:spMk id="9" creationId="{74071D0F-9C7F-07B7-C330-04DBDED0E65E}"/>
          </ac:spMkLst>
        </pc:spChg>
        <pc:spChg chg="mod">
          <ac:chgData name="SAI OUM MAING -" userId="S::u6530289@au.edu::cde3bbe5-1b84-4ecb-9f52-7621d6597c47" providerId="AD" clId="Web-{9E5A5CB0-90A5-5B67-1248-A0B83D60B2C4}" dt="2024-07-10T08:47:44.137" v="342" actId="20577"/>
          <ac:spMkLst>
            <pc:docMk/>
            <pc:sldMk cId="4289924142" sldId="553"/>
            <ac:spMk id="10" creationId="{5E8B3F80-41A4-855E-6BC2-40415DE3A3DF}"/>
          </ac:spMkLst>
        </pc:spChg>
        <pc:spChg chg="mod">
          <ac:chgData name="SAI OUM MAING -" userId="S::u6530289@au.edu::cde3bbe5-1b84-4ecb-9f52-7621d6597c47" providerId="AD" clId="Web-{9E5A5CB0-90A5-5B67-1248-A0B83D60B2C4}" dt="2024-07-10T08:48:47.246" v="395" actId="20577"/>
          <ac:spMkLst>
            <pc:docMk/>
            <pc:sldMk cId="4289924142" sldId="553"/>
            <ac:spMk id="11" creationId="{1E7C3813-7A9D-8C68-6D88-6DF8D199C157}"/>
          </ac:spMkLst>
        </pc:spChg>
        <pc:spChg chg="mod">
          <ac:chgData name="SAI OUM MAING -" userId="S::u6530289@au.edu::cde3bbe5-1b84-4ecb-9f52-7621d6597c47" providerId="AD" clId="Web-{9E5A5CB0-90A5-5B67-1248-A0B83D60B2C4}" dt="2024-07-10T08:50:53.745" v="433" actId="20577"/>
          <ac:spMkLst>
            <pc:docMk/>
            <pc:sldMk cId="4289924142" sldId="553"/>
            <ac:spMk id="12" creationId="{048A81AE-DA0A-30B8-15C3-145BA0718BA9}"/>
          </ac:spMkLst>
        </pc:spChg>
      </pc:sldChg>
      <pc:sldChg chg="modSp">
        <pc:chgData name="SAI OUM MAING -" userId="S::u6530289@au.edu::cde3bbe5-1b84-4ecb-9f52-7621d6597c47" providerId="AD" clId="Web-{9E5A5CB0-90A5-5B67-1248-A0B83D60B2C4}" dt="2024-07-10T08:53:34.682" v="565" actId="20577"/>
        <pc:sldMkLst>
          <pc:docMk/>
          <pc:sldMk cId="1582531272" sldId="565"/>
        </pc:sldMkLst>
        <pc:spChg chg="mod">
          <ac:chgData name="SAI OUM MAING -" userId="S::u6530289@au.edu::cde3bbe5-1b84-4ecb-9f52-7621d6597c47" providerId="AD" clId="Web-{9E5A5CB0-90A5-5B67-1248-A0B83D60B2C4}" dt="2024-07-10T08:53:22.854" v="560" actId="20577"/>
          <ac:spMkLst>
            <pc:docMk/>
            <pc:sldMk cId="1582531272" sldId="565"/>
            <ac:spMk id="2" creationId="{81AF14B3-F848-790E-8CDB-C23D17577DF0}"/>
          </ac:spMkLst>
        </pc:spChg>
        <pc:spChg chg="mod">
          <ac:chgData name="SAI OUM MAING -" userId="S::u6530289@au.edu::cde3bbe5-1b84-4ecb-9f52-7621d6597c47" providerId="AD" clId="Web-{9E5A5CB0-90A5-5B67-1248-A0B83D60B2C4}" dt="2024-07-10T08:53:34.682" v="565" actId="20577"/>
          <ac:spMkLst>
            <pc:docMk/>
            <pc:sldMk cId="1582531272" sldId="565"/>
            <ac:spMk id="4" creationId="{1C316285-D51C-49DA-B366-78D007135F8B}"/>
          </ac:spMkLst>
        </pc:spChg>
      </pc:sldChg>
    </pc:docChg>
  </pc:docChgLst>
  <pc:docChgLst>
    <pc:chgData name="SAI AIK SEI MOUK -" userId="S::u6520057@au.edu::5e9b1900-5786-4d2f-bf74-67ce0b58e309" providerId="AD" clId="Web-{13F9E93B-619C-2630-6FC4-068013B8D00A}"/>
    <pc:docChg chg="modSld">
      <pc:chgData name="SAI AIK SEI MOUK -" userId="S::u6520057@au.edu::5e9b1900-5786-4d2f-bf74-67ce0b58e309" providerId="AD" clId="Web-{13F9E93B-619C-2630-6FC4-068013B8D00A}" dt="2024-07-14T16:06:51.527" v="29"/>
      <pc:docMkLst>
        <pc:docMk/>
      </pc:docMkLst>
      <pc:sldChg chg="modNotes">
        <pc:chgData name="SAI AIK SEI MOUK -" userId="S::u6520057@au.edu::5e9b1900-5786-4d2f-bf74-67ce0b58e309" providerId="AD" clId="Web-{13F9E93B-619C-2630-6FC4-068013B8D00A}" dt="2024-07-14T16:06:51.527" v="29"/>
        <pc:sldMkLst>
          <pc:docMk/>
          <pc:sldMk cId="4289924142" sldId="553"/>
        </pc:sldMkLst>
      </pc:sldChg>
    </pc:docChg>
  </pc:docChgLst>
  <pc:docChgLst>
    <pc:chgData name="Paitoon P." userId="f5c1bc561cecd012" providerId="LiveId" clId="{7890AB0B-D981-4281-B52B-D76C08DD1473}"/>
    <pc:docChg chg="addSld delSld modSld">
      <pc:chgData name="Paitoon P." userId="f5c1bc561cecd012" providerId="LiveId" clId="{7890AB0B-D981-4281-B52B-D76C08DD1473}" dt="2024-07-09T05:52:46.746" v="53" actId="47"/>
      <pc:docMkLst>
        <pc:docMk/>
      </pc:docMkLst>
      <pc:sldChg chg="del">
        <pc:chgData name="Paitoon P." userId="f5c1bc561cecd012" providerId="LiveId" clId="{7890AB0B-D981-4281-B52B-D76C08DD1473}" dt="2024-07-04T03:08:02.438" v="1" actId="47"/>
        <pc:sldMkLst>
          <pc:docMk/>
          <pc:sldMk cId="3363812636" sldId="322"/>
        </pc:sldMkLst>
      </pc:sldChg>
      <pc:sldChg chg="modSp mod">
        <pc:chgData name="Paitoon P." userId="f5c1bc561cecd012" providerId="LiveId" clId="{7890AB0B-D981-4281-B52B-D76C08DD1473}" dt="2024-07-04T03:09:24.648" v="51" actId="113"/>
        <pc:sldMkLst>
          <pc:docMk/>
          <pc:sldMk cId="2167071594" sldId="560"/>
        </pc:sldMkLst>
        <pc:spChg chg="mod">
          <ac:chgData name="Paitoon P." userId="f5c1bc561cecd012" providerId="LiveId" clId="{7890AB0B-D981-4281-B52B-D76C08DD1473}" dt="2024-07-04T03:09:24.648" v="51" actId="113"/>
          <ac:spMkLst>
            <pc:docMk/>
            <pc:sldMk cId="2167071594" sldId="560"/>
            <ac:spMk id="15" creationId="{1C2947D5-F71E-0922-215B-1D545E191AC7}"/>
          </ac:spMkLst>
        </pc:spChg>
      </pc:sldChg>
      <pc:sldChg chg="del mod modShow">
        <pc:chgData name="Paitoon P." userId="f5c1bc561cecd012" providerId="LiveId" clId="{7890AB0B-D981-4281-B52B-D76C08DD1473}" dt="2024-07-09T05:52:46.746" v="53" actId="47"/>
        <pc:sldMkLst>
          <pc:docMk/>
          <pc:sldMk cId="953420287" sldId="563"/>
        </pc:sldMkLst>
      </pc:sldChg>
      <pc:sldChg chg="add">
        <pc:chgData name="Paitoon P." userId="f5c1bc561cecd012" providerId="LiveId" clId="{7890AB0B-D981-4281-B52B-D76C08DD1473}" dt="2024-07-04T03:07:59.549" v="0"/>
        <pc:sldMkLst>
          <pc:docMk/>
          <pc:sldMk cId="1582531272" sldId="565"/>
        </pc:sldMkLst>
      </pc:sldChg>
    </pc:docChg>
  </pc:docChgLst>
  <pc:docChgLst>
    <pc:chgData name="PAITOON PORNTRAKOON" userId="5cd5d3ab-e961-47d6-bf96-e335d2d4bc52" providerId="ADAL" clId="{20256101-3007-44C7-9592-354FB7B001C4}"/>
    <pc:docChg chg="addSld delSld modSld">
      <pc:chgData name="PAITOON PORNTRAKOON" userId="5cd5d3ab-e961-47d6-bf96-e335d2d4bc52" providerId="ADAL" clId="{20256101-3007-44C7-9592-354FB7B001C4}" dt="2024-04-03T10:04:23.274" v="5"/>
      <pc:docMkLst>
        <pc:docMk/>
      </pc:docMkLst>
      <pc:sldChg chg="del">
        <pc:chgData name="PAITOON PORNTRAKOON" userId="5cd5d3ab-e961-47d6-bf96-e335d2d4bc52" providerId="ADAL" clId="{20256101-3007-44C7-9592-354FB7B001C4}" dt="2024-04-03T10:03:20.393" v="0" actId="47"/>
        <pc:sldMkLst>
          <pc:docMk/>
          <pc:sldMk cId="2167071594" sldId="389"/>
        </pc:sldMkLst>
      </pc:sldChg>
      <pc:sldChg chg="del">
        <pc:chgData name="PAITOON PORNTRAKOON" userId="5cd5d3ab-e961-47d6-bf96-e335d2d4bc52" providerId="ADAL" clId="{20256101-3007-44C7-9592-354FB7B001C4}" dt="2024-04-03T10:03:20.393" v="0" actId="47"/>
        <pc:sldMkLst>
          <pc:docMk/>
          <pc:sldMk cId="1619298169" sldId="391"/>
        </pc:sldMkLst>
      </pc:sldChg>
      <pc:sldChg chg="del">
        <pc:chgData name="PAITOON PORNTRAKOON" userId="5cd5d3ab-e961-47d6-bf96-e335d2d4bc52" providerId="ADAL" clId="{20256101-3007-44C7-9592-354FB7B001C4}" dt="2024-04-03T10:03:20.393" v="0" actId="47"/>
        <pc:sldMkLst>
          <pc:docMk/>
          <pc:sldMk cId="422763372" sldId="402"/>
        </pc:sldMkLst>
      </pc:sldChg>
      <pc:sldChg chg="del">
        <pc:chgData name="PAITOON PORNTRAKOON" userId="5cd5d3ab-e961-47d6-bf96-e335d2d4bc52" providerId="ADAL" clId="{20256101-3007-44C7-9592-354FB7B001C4}" dt="2024-04-03T10:03:20.393" v="0" actId="47"/>
        <pc:sldMkLst>
          <pc:docMk/>
          <pc:sldMk cId="1512990856" sldId="405"/>
        </pc:sldMkLst>
      </pc:sldChg>
      <pc:sldChg chg="modSp mod">
        <pc:chgData name="PAITOON PORNTRAKOON" userId="5cd5d3ab-e961-47d6-bf96-e335d2d4bc52" providerId="ADAL" clId="{20256101-3007-44C7-9592-354FB7B001C4}" dt="2024-04-03T10:03:23.574" v="1" actId="20577"/>
        <pc:sldMkLst>
          <pc:docMk/>
          <pc:sldMk cId="3861422729" sldId="406"/>
        </pc:sldMkLst>
        <pc:spChg chg="mod">
          <ac:chgData name="PAITOON PORNTRAKOON" userId="5cd5d3ab-e961-47d6-bf96-e335d2d4bc52" providerId="ADAL" clId="{20256101-3007-44C7-9592-354FB7B001C4}" dt="2024-04-03T10:03:23.574" v="1" actId="20577"/>
          <ac:spMkLst>
            <pc:docMk/>
            <pc:sldMk cId="3861422729" sldId="406"/>
            <ac:spMk id="111" creationId="{00000000-0000-0000-0000-000000000000}"/>
          </ac:spMkLst>
        </pc:spChg>
      </pc:sldChg>
      <pc:sldChg chg="del">
        <pc:chgData name="PAITOON PORNTRAKOON" userId="5cd5d3ab-e961-47d6-bf96-e335d2d4bc52" providerId="ADAL" clId="{20256101-3007-44C7-9592-354FB7B001C4}" dt="2024-04-03T10:03:20.393" v="0" actId="47"/>
        <pc:sldMkLst>
          <pc:docMk/>
          <pc:sldMk cId="664649477" sldId="425"/>
        </pc:sldMkLst>
      </pc:sldChg>
      <pc:sldChg chg="add">
        <pc:chgData name="PAITOON PORNTRAKOON" userId="5cd5d3ab-e961-47d6-bf96-e335d2d4bc52" providerId="ADAL" clId="{20256101-3007-44C7-9592-354FB7B001C4}" dt="2024-04-03T10:03:55.294" v="2"/>
        <pc:sldMkLst>
          <pc:docMk/>
          <pc:sldMk cId="1016476583" sldId="536"/>
        </pc:sldMkLst>
      </pc:sldChg>
      <pc:sldChg chg="add">
        <pc:chgData name="PAITOON PORNTRAKOON" userId="5cd5d3ab-e961-47d6-bf96-e335d2d4bc52" providerId="ADAL" clId="{20256101-3007-44C7-9592-354FB7B001C4}" dt="2024-04-03T10:04:23.274" v="5"/>
        <pc:sldMkLst>
          <pc:docMk/>
          <pc:sldMk cId="1412842424" sldId="548"/>
        </pc:sldMkLst>
      </pc:sldChg>
      <pc:sldChg chg="add">
        <pc:chgData name="PAITOON PORNTRAKOON" userId="5cd5d3ab-e961-47d6-bf96-e335d2d4bc52" providerId="ADAL" clId="{20256101-3007-44C7-9592-354FB7B001C4}" dt="2024-04-03T10:04:23.274" v="5"/>
        <pc:sldMkLst>
          <pc:docMk/>
          <pc:sldMk cId="701820639" sldId="549"/>
        </pc:sldMkLst>
      </pc:sldChg>
      <pc:sldChg chg="add">
        <pc:chgData name="PAITOON PORNTRAKOON" userId="5cd5d3ab-e961-47d6-bf96-e335d2d4bc52" providerId="ADAL" clId="{20256101-3007-44C7-9592-354FB7B001C4}" dt="2024-04-03T10:04:23.274" v="5"/>
        <pc:sldMkLst>
          <pc:docMk/>
          <pc:sldMk cId="474987980" sldId="552"/>
        </pc:sldMkLst>
      </pc:sldChg>
      <pc:sldChg chg="add">
        <pc:chgData name="PAITOON PORNTRAKOON" userId="5cd5d3ab-e961-47d6-bf96-e335d2d4bc52" providerId="ADAL" clId="{20256101-3007-44C7-9592-354FB7B001C4}" dt="2024-04-03T10:04:23.274" v="5"/>
        <pc:sldMkLst>
          <pc:docMk/>
          <pc:sldMk cId="4289924142" sldId="553"/>
        </pc:sldMkLst>
      </pc:sldChg>
      <pc:sldChg chg="add modNotesTx">
        <pc:chgData name="PAITOON PORNTRAKOON" userId="5cd5d3ab-e961-47d6-bf96-e335d2d4bc52" providerId="ADAL" clId="{20256101-3007-44C7-9592-354FB7B001C4}" dt="2024-04-03T10:04:03.016" v="4" actId="6549"/>
        <pc:sldMkLst>
          <pc:docMk/>
          <pc:sldMk cId="3538301473" sldId="554"/>
        </pc:sldMkLst>
      </pc:sldChg>
      <pc:sldChg chg="add modNotesTx">
        <pc:chgData name="PAITOON PORNTRAKOON" userId="5cd5d3ab-e961-47d6-bf96-e335d2d4bc52" providerId="ADAL" clId="{20256101-3007-44C7-9592-354FB7B001C4}" dt="2024-04-03T10:04:00.188" v="3" actId="6549"/>
        <pc:sldMkLst>
          <pc:docMk/>
          <pc:sldMk cId="2167071594" sldId="560"/>
        </pc:sldMkLst>
      </pc:sldChg>
      <pc:sldChg chg="add">
        <pc:chgData name="PAITOON PORNTRAKOON" userId="5cd5d3ab-e961-47d6-bf96-e335d2d4bc52" providerId="ADAL" clId="{20256101-3007-44C7-9592-354FB7B001C4}" dt="2024-04-03T10:03:55.294" v="2"/>
        <pc:sldMkLst>
          <pc:docMk/>
          <pc:sldMk cId="1920749734" sldId="561"/>
        </pc:sldMkLst>
      </pc:sldChg>
      <pc:sldChg chg="add">
        <pc:chgData name="PAITOON PORNTRAKOON" userId="5cd5d3ab-e961-47d6-bf96-e335d2d4bc52" providerId="ADAL" clId="{20256101-3007-44C7-9592-354FB7B001C4}" dt="2024-04-03T10:03:55.294" v="2"/>
        <pc:sldMkLst>
          <pc:docMk/>
          <pc:sldMk cId="953420287" sldId="563"/>
        </pc:sldMkLst>
      </pc:sldChg>
      <pc:sldChg chg="add">
        <pc:chgData name="PAITOON PORNTRAKOON" userId="5cd5d3ab-e961-47d6-bf96-e335d2d4bc52" providerId="ADAL" clId="{20256101-3007-44C7-9592-354FB7B001C4}" dt="2024-04-03T10:03:55.294" v="2"/>
        <pc:sldMkLst>
          <pc:docMk/>
          <pc:sldMk cId="2346865784" sldId="564"/>
        </pc:sldMkLst>
      </pc:sldChg>
      <pc:sldChg chg="del">
        <pc:chgData name="PAITOON PORNTRAKOON" userId="5cd5d3ab-e961-47d6-bf96-e335d2d4bc52" providerId="ADAL" clId="{20256101-3007-44C7-9592-354FB7B001C4}" dt="2024-04-03T10:03:20.393" v="0" actId="47"/>
        <pc:sldMkLst>
          <pc:docMk/>
          <pc:sldMk cId="1028300294" sldId="637"/>
        </pc:sldMkLst>
      </pc:sldChg>
      <pc:sldChg chg="del">
        <pc:chgData name="PAITOON PORNTRAKOON" userId="5cd5d3ab-e961-47d6-bf96-e335d2d4bc52" providerId="ADAL" clId="{20256101-3007-44C7-9592-354FB7B001C4}" dt="2024-04-03T10:03:20.393" v="0" actId="47"/>
        <pc:sldMkLst>
          <pc:docMk/>
          <pc:sldMk cId="1199508456" sldId="638"/>
        </pc:sldMkLst>
      </pc:sldChg>
      <pc:sldChg chg="del">
        <pc:chgData name="PAITOON PORNTRAKOON" userId="5cd5d3ab-e961-47d6-bf96-e335d2d4bc52" providerId="ADAL" clId="{20256101-3007-44C7-9592-354FB7B001C4}" dt="2024-04-03T10:03:20.393" v="0" actId="47"/>
        <pc:sldMkLst>
          <pc:docMk/>
          <pc:sldMk cId="542994789" sldId="639"/>
        </pc:sldMkLst>
      </pc:sldChg>
      <pc:sldMasterChg chg="delSldLayout">
        <pc:chgData name="PAITOON PORNTRAKOON" userId="5cd5d3ab-e961-47d6-bf96-e335d2d4bc52" providerId="ADAL" clId="{20256101-3007-44C7-9592-354FB7B001C4}" dt="2024-04-03T10:03:20.393" v="0" actId="47"/>
        <pc:sldMasterMkLst>
          <pc:docMk/>
          <pc:sldMasterMk cId="0" sldId="2147483658"/>
        </pc:sldMasterMkLst>
        <pc:sldLayoutChg chg="del">
          <pc:chgData name="PAITOON PORNTRAKOON" userId="5cd5d3ab-e961-47d6-bf96-e335d2d4bc52" providerId="ADAL" clId="{20256101-3007-44C7-9592-354FB7B001C4}" dt="2024-04-03T10:03:20.393" v="0" actId="47"/>
          <pc:sldLayoutMkLst>
            <pc:docMk/>
            <pc:sldMasterMk cId="0" sldId="2147483658"/>
            <pc:sldLayoutMk cId="2652656864" sldId="2147483661"/>
          </pc:sldLayoutMkLst>
        </pc:sldLayoutChg>
        <pc:sldLayoutChg chg="del">
          <pc:chgData name="PAITOON PORNTRAKOON" userId="5cd5d3ab-e961-47d6-bf96-e335d2d4bc52" providerId="ADAL" clId="{20256101-3007-44C7-9592-354FB7B001C4}" dt="2024-04-03T10:03:20.393" v="0" actId="47"/>
          <pc:sldLayoutMkLst>
            <pc:docMk/>
            <pc:sldMasterMk cId="0" sldId="2147483658"/>
            <pc:sldLayoutMk cId="3805403577" sldId="214748366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Raleway" pitchFamily="2" charset="0"/>
        <a:ea typeface="Raleway" pitchFamily="2" charset="0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214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6634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574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2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latin typeface="Calibri"/>
                <a:cs typeface="Calibri"/>
              </a:rPr>
              <a:t>(3) Okay. However user profile creation is not an important feature.</a:t>
            </a:r>
          </a:p>
        </p:txBody>
      </p:sp>
    </p:spTree>
    <p:extLst>
      <p:ext uri="{BB962C8B-B14F-4D97-AF65-F5344CB8AC3E}">
        <p14:creationId xmlns:p14="http://schemas.microsoft.com/office/powerpoint/2010/main" val="3736572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9144000" cy="399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3047704" y="3992850"/>
            <a:ext cx="3047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6096271" y="3992850"/>
            <a:ext cx="3047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1" y="3992850"/>
            <a:ext cx="3047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0665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 color background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0416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userDrawn="1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611817" y="337763"/>
            <a:ext cx="7868758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 pitchFamily="2" charset="0"/>
            </a:endParaRPr>
          </a:p>
        </p:txBody>
      </p:sp>
      <p:sp>
        <p:nvSpPr>
          <p:cNvPr id="35" name="Google Shape;35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 pitchFamily="2" charset="0"/>
            </a:endParaRPr>
          </a:p>
        </p:txBody>
      </p:sp>
      <p:sp>
        <p:nvSpPr>
          <p:cNvPr id="36" name="Google Shape;36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 pitchFamily="2" charset="0"/>
            </a:endParaRPr>
          </a:p>
        </p:txBody>
      </p:sp>
      <p:sp>
        <p:nvSpPr>
          <p:cNvPr id="37" name="Google Shape;37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 pitchFamily="2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A929BEC-9580-4699-AE6B-D62091B0B6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188" y="1300163"/>
            <a:ext cx="7869237" cy="3629025"/>
          </a:xfrm>
        </p:spPr>
        <p:txBody>
          <a:bodyPr/>
          <a:lstStyle>
            <a:lvl1pPr>
              <a:defRPr sz="2000">
                <a:latin typeface="Raleway" pitchFamily="2" charset="0"/>
              </a:defRPr>
            </a:lvl1pPr>
            <a:lvl2pPr>
              <a:spcBef>
                <a:spcPts val="600"/>
              </a:spcBef>
              <a:buClr>
                <a:schemeClr val="accent6"/>
              </a:buClr>
              <a:buSzPct val="100000"/>
              <a:defRPr sz="1800">
                <a:latin typeface="Raleway" pitchFamily="2" charset="0"/>
              </a:defRPr>
            </a:lvl2pPr>
            <a:lvl3pPr>
              <a:spcBef>
                <a:spcPts val="600"/>
              </a:spcBef>
              <a:buClr>
                <a:schemeClr val="accent6"/>
              </a:buClr>
              <a:buSzPct val="100000"/>
              <a:defRPr sz="1600">
                <a:latin typeface="Raleway" pitchFamily="2" charset="0"/>
              </a:defRPr>
            </a:lvl3pPr>
            <a:lvl4pPr marL="1447800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8DBA85B8-BF06-4A76-8EC2-116129FB347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80894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ork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281C2-90E1-431C-BD53-3E55D5CC7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93" y="224972"/>
            <a:ext cx="7813682" cy="406399"/>
          </a:xfrm>
        </p:spPr>
        <p:txBody>
          <a:bodyPr/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EA5B26-2D84-4085-9040-9414D1295B9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" name="Google Shape;14;p2">
            <a:extLst>
              <a:ext uri="{FF2B5EF4-FFF2-40B4-BE49-F238E27FC236}">
                <a16:creationId xmlns:a16="http://schemas.microsoft.com/office/drawing/2014/main" id="{06D6070F-148D-4E25-AD2B-446BF9CF2A60}"/>
              </a:ext>
            </a:extLst>
          </p:cNvPr>
          <p:cNvSpPr/>
          <p:nvPr userDrawn="1"/>
        </p:nvSpPr>
        <p:spPr>
          <a:xfrm>
            <a:off x="663424" y="631371"/>
            <a:ext cx="4553275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301;p48">
            <a:extLst>
              <a:ext uri="{FF2B5EF4-FFF2-40B4-BE49-F238E27FC236}">
                <a16:creationId xmlns:a16="http://schemas.microsoft.com/office/drawing/2014/main" id="{21F709A3-7817-4176-9686-E275A032BD78}"/>
              </a:ext>
            </a:extLst>
          </p:cNvPr>
          <p:cNvGrpSpPr/>
          <p:nvPr userDrawn="1"/>
        </p:nvGrpSpPr>
        <p:grpSpPr>
          <a:xfrm>
            <a:off x="105380" y="222815"/>
            <a:ext cx="445821" cy="425246"/>
            <a:chOff x="8338678" y="5506443"/>
            <a:chExt cx="720227" cy="686988"/>
          </a:xfrm>
        </p:grpSpPr>
        <p:sp>
          <p:nvSpPr>
            <p:cNvPr id="6" name="Google Shape;1302;p48">
              <a:extLst>
                <a:ext uri="{FF2B5EF4-FFF2-40B4-BE49-F238E27FC236}">
                  <a16:creationId xmlns:a16="http://schemas.microsoft.com/office/drawing/2014/main" id="{63AF51E0-3895-48D6-BC2B-4398BFE358AB}"/>
                </a:ext>
              </a:extLst>
            </p:cNvPr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303;p48">
              <a:extLst>
                <a:ext uri="{FF2B5EF4-FFF2-40B4-BE49-F238E27FC236}">
                  <a16:creationId xmlns:a16="http://schemas.microsoft.com/office/drawing/2014/main" id="{DF40D4B8-DE82-4EF0-9315-8A039D9DE6B3}"/>
                </a:ext>
              </a:extLst>
            </p:cNvPr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304;p48">
              <a:extLst>
                <a:ext uri="{FF2B5EF4-FFF2-40B4-BE49-F238E27FC236}">
                  <a16:creationId xmlns:a16="http://schemas.microsoft.com/office/drawing/2014/main" id="{B50FF70F-E987-4B6E-81E7-503ABF3FC644}"/>
                </a:ext>
              </a:extLst>
            </p:cNvPr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305;p48">
              <a:extLst>
                <a:ext uri="{FF2B5EF4-FFF2-40B4-BE49-F238E27FC236}">
                  <a16:creationId xmlns:a16="http://schemas.microsoft.com/office/drawing/2014/main" id="{97171C13-69AE-4251-8FD6-81228D7FA673}"/>
                </a:ext>
              </a:extLst>
            </p:cNvPr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306;p48">
              <a:extLst>
                <a:ext uri="{FF2B5EF4-FFF2-40B4-BE49-F238E27FC236}">
                  <a16:creationId xmlns:a16="http://schemas.microsoft.com/office/drawing/2014/main" id="{432FE4C5-6BEB-4A9E-8558-68A25F69B8B9}"/>
                </a:ext>
              </a:extLst>
            </p:cNvPr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307;p48">
              <a:extLst>
                <a:ext uri="{FF2B5EF4-FFF2-40B4-BE49-F238E27FC236}">
                  <a16:creationId xmlns:a16="http://schemas.microsoft.com/office/drawing/2014/main" id="{C3748A53-EB3D-420F-85F8-BC98642A7283}"/>
                </a:ext>
              </a:extLst>
            </p:cNvPr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7254254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66893" y="358388"/>
            <a:ext cx="7813682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66893" y="1373588"/>
            <a:ext cx="7813682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lang="en-US"/>
          </a:p>
          <a:p>
            <a:pPr lvl="1"/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Raleway" pitchFamily="2" charset="0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2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0" i="0" u="none" strike="noStrike" cap="none">
          <a:solidFill>
            <a:srgbClr val="000000"/>
          </a:solidFill>
          <a:latin typeface="Raleway" pitchFamily="2" charset="0"/>
          <a:ea typeface="Raleway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00" b="0" i="0" u="none" strike="noStrike" cap="none">
          <a:solidFill>
            <a:srgbClr val="000000"/>
          </a:solidFill>
          <a:latin typeface="Raleway" pitchFamily="2" charset="0"/>
          <a:ea typeface="Raleway" pitchFamily="2" charset="0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4"/>
          <p:cNvSpPr txBox="1">
            <a:spLocks noGrp="1"/>
          </p:cNvSpPr>
          <p:nvPr>
            <p:ph type="subTitle" idx="4294967295"/>
          </p:nvPr>
        </p:nvSpPr>
        <p:spPr>
          <a:xfrm>
            <a:off x="916025" y="502932"/>
            <a:ext cx="5561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Raleway" pitchFamily="2" charset="0"/>
              </a:rPr>
              <a:t>UI/UX </a:t>
            </a:r>
            <a:r>
              <a:rPr lang="en" sz="3200">
                <a:solidFill>
                  <a:schemeClr val="accent4"/>
                </a:solidFill>
                <a:latin typeface="Raleway" pitchFamily="2" charset="0"/>
              </a:rPr>
              <a:t>Worksheet</a:t>
            </a:r>
            <a:endParaRPr sz="3200">
              <a:solidFill>
                <a:schemeClr val="accent4"/>
              </a:solidFill>
              <a:latin typeface="Raleway" pitchFamily="2" charset="0"/>
            </a:endParaRPr>
          </a:p>
        </p:txBody>
      </p:sp>
      <p:sp>
        <p:nvSpPr>
          <p:cNvPr id="4" name="Google Shape;357;p34">
            <a:extLst>
              <a:ext uri="{FF2B5EF4-FFF2-40B4-BE49-F238E27FC236}">
                <a16:creationId xmlns:a16="http://schemas.microsoft.com/office/drawing/2014/main" id="{1C316285-D51C-49DA-B366-78D007135F8B}"/>
              </a:ext>
            </a:extLst>
          </p:cNvPr>
          <p:cNvSpPr txBox="1">
            <a:spLocks/>
          </p:cNvSpPr>
          <p:nvPr/>
        </p:nvSpPr>
        <p:spPr>
          <a:xfrm>
            <a:off x="916025" y="2595719"/>
            <a:ext cx="5561100" cy="1822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None/>
            </a:pPr>
            <a:r>
              <a:rPr lang="en-US" sz="1600" b="1">
                <a:solidFill>
                  <a:schemeClr val="lt1"/>
                </a:solidFill>
                <a:latin typeface="Raleway"/>
              </a:rPr>
              <a:t>Team members</a:t>
            </a:r>
            <a:endParaRPr lang="en-US"/>
          </a:p>
          <a:p>
            <a:pPr marL="0" indent="0"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cs typeface="Calibri"/>
              </a:rPr>
              <a:t>6530262 Min Myint Moh Soe</a:t>
            </a:r>
            <a:endParaRPr lang="en-US" sz="2000">
              <a:solidFill>
                <a:srgbClr val="677480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cs typeface="Calibri"/>
              </a:rPr>
              <a:t>6530289 Sai Oum Maing</a:t>
            </a:r>
            <a:endParaRPr lang="en-US" sz="2000">
              <a:solidFill>
                <a:srgbClr val="677480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cs typeface="Calibri"/>
              </a:rPr>
              <a:t>6622085 Min Htet</a:t>
            </a:r>
            <a:endParaRPr lang="en-US" sz="2000">
              <a:solidFill>
                <a:srgbClr val="677480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cs typeface="Calibri"/>
              </a:rPr>
              <a:t>6520102 Aung </a:t>
            </a:r>
            <a:r>
              <a:rPr lang="en-US" sz="2000" err="1">
                <a:solidFill>
                  <a:schemeClr val="lt1"/>
                </a:solidFill>
                <a:latin typeface="Calibri"/>
                <a:cs typeface="Calibri"/>
              </a:rPr>
              <a:t>Bhone</a:t>
            </a:r>
            <a:r>
              <a:rPr lang="en-US" sz="2000">
                <a:solidFill>
                  <a:schemeClr val="lt1"/>
                </a:solidFill>
                <a:latin typeface="Calibri"/>
                <a:cs typeface="Calibri"/>
              </a:rPr>
              <a:t> Naing</a:t>
            </a:r>
          </a:p>
          <a:p>
            <a:pPr marL="0" indent="0"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cs typeface="Calibri"/>
              </a:rPr>
              <a:t>6530198 Heang </a:t>
            </a:r>
            <a:r>
              <a:rPr lang="en-US" sz="2000" err="1">
                <a:solidFill>
                  <a:schemeClr val="lt1"/>
                </a:solidFill>
                <a:latin typeface="Calibri"/>
                <a:cs typeface="Calibri"/>
              </a:rPr>
              <a:t>Mengtry</a:t>
            </a:r>
          </a:p>
          <a:p>
            <a:pPr marL="0" indent="0">
              <a:buNone/>
            </a:pPr>
            <a:endParaRPr lang="en-US" sz="2000">
              <a:solidFill>
                <a:srgbClr val="677480"/>
              </a:solidFill>
              <a:latin typeface="Segoe UI"/>
              <a:cs typeface="Segoe UI"/>
            </a:endParaRPr>
          </a:p>
          <a:p>
            <a:pPr marL="0" indent="0">
              <a:buNone/>
            </a:pPr>
            <a:endParaRPr lang="en-US" sz="1600">
              <a:solidFill>
                <a:schemeClr val="lt1"/>
              </a:solidFill>
              <a:latin typeface="Raleway"/>
            </a:endParaRPr>
          </a:p>
          <a:p>
            <a:pPr marL="0" indent="0">
              <a:buFont typeface="Lato"/>
              <a:buNone/>
            </a:pPr>
            <a:endParaRPr lang="en-US" sz="1600">
              <a:solidFill>
                <a:schemeClr val="accent4"/>
              </a:solidFill>
              <a:latin typeface="Raleway" pitchFamily="2" charset="0"/>
            </a:endParaRPr>
          </a:p>
        </p:txBody>
      </p:sp>
      <p:grpSp>
        <p:nvGrpSpPr>
          <p:cNvPr id="7" name="Google Shape;1301;p48">
            <a:extLst>
              <a:ext uri="{FF2B5EF4-FFF2-40B4-BE49-F238E27FC236}">
                <a16:creationId xmlns:a16="http://schemas.microsoft.com/office/drawing/2014/main" id="{A7A0508C-DE74-4A72-8F8D-64890C7D1A60}"/>
              </a:ext>
            </a:extLst>
          </p:cNvPr>
          <p:cNvGrpSpPr/>
          <p:nvPr/>
        </p:nvGrpSpPr>
        <p:grpSpPr>
          <a:xfrm>
            <a:off x="6029392" y="502932"/>
            <a:ext cx="2725533" cy="2620878"/>
            <a:chOff x="8338678" y="5506443"/>
            <a:chExt cx="720227" cy="686988"/>
          </a:xfrm>
        </p:grpSpPr>
        <p:sp>
          <p:nvSpPr>
            <p:cNvPr id="8" name="Google Shape;1302;p48">
              <a:extLst>
                <a:ext uri="{FF2B5EF4-FFF2-40B4-BE49-F238E27FC236}">
                  <a16:creationId xmlns:a16="http://schemas.microsoft.com/office/drawing/2014/main" id="{276A9FAA-FCCE-4193-BF03-E2F173401E10}"/>
                </a:ext>
              </a:extLst>
            </p:cNvPr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303;p48">
              <a:extLst>
                <a:ext uri="{FF2B5EF4-FFF2-40B4-BE49-F238E27FC236}">
                  <a16:creationId xmlns:a16="http://schemas.microsoft.com/office/drawing/2014/main" id="{D769601A-8BE6-4DCD-9BCB-2FFA100CD0CD}"/>
                </a:ext>
              </a:extLst>
            </p:cNvPr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304;p48">
              <a:extLst>
                <a:ext uri="{FF2B5EF4-FFF2-40B4-BE49-F238E27FC236}">
                  <a16:creationId xmlns:a16="http://schemas.microsoft.com/office/drawing/2014/main" id="{7DCD4D5B-9A3A-46B8-B5A3-EB83C7DCBF84}"/>
                </a:ext>
              </a:extLst>
            </p:cNvPr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305;p48">
              <a:extLst>
                <a:ext uri="{FF2B5EF4-FFF2-40B4-BE49-F238E27FC236}">
                  <a16:creationId xmlns:a16="http://schemas.microsoft.com/office/drawing/2014/main" id="{869A0739-25C5-47BC-BB46-DC2475B39625}"/>
                </a:ext>
              </a:extLst>
            </p:cNvPr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306;p48">
              <a:extLst>
                <a:ext uri="{FF2B5EF4-FFF2-40B4-BE49-F238E27FC236}">
                  <a16:creationId xmlns:a16="http://schemas.microsoft.com/office/drawing/2014/main" id="{3D8455A8-29AC-4337-B9E6-EF3ADA4045F4}"/>
                </a:ext>
              </a:extLst>
            </p:cNvPr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07;p48">
              <a:extLst>
                <a:ext uri="{FF2B5EF4-FFF2-40B4-BE49-F238E27FC236}">
                  <a16:creationId xmlns:a16="http://schemas.microsoft.com/office/drawing/2014/main" id="{8A0C9098-1294-423E-BA7E-8B7ACB9845E7}"/>
                </a:ext>
              </a:extLst>
            </p:cNvPr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357;p34">
            <a:extLst>
              <a:ext uri="{FF2B5EF4-FFF2-40B4-BE49-F238E27FC236}">
                <a16:creationId xmlns:a16="http://schemas.microsoft.com/office/drawing/2014/main" id="{81AF14B3-F848-790E-8CDB-C23D17577DF0}"/>
              </a:ext>
            </a:extLst>
          </p:cNvPr>
          <p:cNvSpPr txBox="1">
            <a:spLocks/>
          </p:cNvSpPr>
          <p:nvPr/>
        </p:nvSpPr>
        <p:spPr>
          <a:xfrm>
            <a:off x="916025" y="1312031"/>
            <a:ext cx="5561100" cy="1117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US" sz="1600" b="1">
                <a:solidFill>
                  <a:schemeClr val="lt1"/>
                </a:solidFill>
                <a:latin typeface="Raleway" pitchFamily="2" charset="0"/>
              </a:rPr>
              <a:t>Project Title</a:t>
            </a:r>
          </a:p>
          <a:p>
            <a:pPr marL="0" indent="0">
              <a:buFont typeface="Lato"/>
              <a:buNone/>
            </a:pPr>
            <a:r>
              <a:rPr lang="en-US" sz="1600" err="1">
                <a:solidFill>
                  <a:schemeClr val="lt1"/>
                </a:solidFill>
                <a:latin typeface="Raleway"/>
              </a:rPr>
              <a:t>PetMatch</a:t>
            </a:r>
            <a:endParaRPr lang="en-US" sz="1600" err="1">
              <a:solidFill>
                <a:schemeClr val="lt1"/>
              </a:solidFill>
              <a:latin typeface="Raleway" pitchFamily="2" charset="0"/>
            </a:endParaRPr>
          </a:p>
          <a:p>
            <a:pPr marL="0" indent="0">
              <a:buFont typeface="Lato"/>
              <a:buNone/>
            </a:pPr>
            <a:endParaRPr lang="en-US" sz="1600">
              <a:solidFill>
                <a:schemeClr val="accent4"/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531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73EED-2BB0-402C-85C4-88133A27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prioritization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BBF055-C713-413D-AE24-825D6197D9C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32FB9F1-B5A5-C576-9372-4DA489A3A07E}"/>
              </a:ext>
            </a:extLst>
          </p:cNvPr>
          <p:cNvSpPr/>
          <p:nvPr/>
        </p:nvSpPr>
        <p:spPr>
          <a:xfrm>
            <a:off x="196642" y="909795"/>
            <a:ext cx="2082297" cy="393600"/>
          </a:xfrm>
          <a:prstGeom prst="roundRect">
            <a:avLst/>
          </a:prstGeom>
          <a:solidFill>
            <a:srgbClr val="F248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aleway" pitchFamily="2" charset="0"/>
                <a:cs typeface="Prompt" panose="00000500000000000000" pitchFamily="2" charset="-34"/>
              </a:rPr>
              <a:t>Must Have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25D9D13-2B46-3961-3599-3B9CF3B8D54B}"/>
              </a:ext>
            </a:extLst>
          </p:cNvPr>
          <p:cNvSpPr/>
          <p:nvPr/>
        </p:nvSpPr>
        <p:spPr>
          <a:xfrm>
            <a:off x="2426528" y="914334"/>
            <a:ext cx="2082297" cy="393600"/>
          </a:xfrm>
          <a:prstGeom prst="roundRect">
            <a:avLst/>
          </a:prstGeom>
          <a:solidFill>
            <a:srgbClr val="FFCD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Raleway" pitchFamily="2" charset="0"/>
                <a:cs typeface="Prompt" panose="00000500000000000000" pitchFamily="2" charset="-34"/>
              </a:rPr>
              <a:t>Should Have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BB96AA7-024F-A08E-BC1A-22EE66F3EE8C}"/>
              </a:ext>
            </a:extLst>
          </p:cNvPr>
          <p:cNvSpPr/>
          <p:nvPr/>
        </p:nvSpPr>
        <p:spPr>
          <a:xfrm>
            <a:off x="4654296" y="909795"/>
            <a:ext cx="2082297" cy="393600"/>
          </a:xfrm>
          <a:prstGeom prst="roundRect">
            <a:avLst/>
          </a:prstGeom>
          <a:solidFill>
            <a:srgbClr val="0D9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aleway" pitchFamily="2" charset="0"/>
                <a:cs typeface="Prompt" panose="00000500000000000000" pitchFamily="2" charset="-34"/>
              </a:rPr>
              <a:t>Could Have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DC941E-0D0E-1D58-58EE-2F5168FA30E5}"/>
              </a:ext>
            </a:extLst>
          </p:cNvPr>
          <p:cNvSpPr/>
          <p:nvPr/>
        </p:nvSpPr>
        <p:spPr>
          <a:xfrm>
            <a:off x="6884182" y="909795"/>
            <a:ext cx="2082297" cy="393600"/>
          </a:xfrm>
          <a:prstGeom prst="roundRect">
            <a:avLst/>
          </a:prstGeom>
          <a:solidFill>
            <a:srgbClr val="974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aleway" pitchFamily="2" charset="0"/>
                <a:cs typeface="Prompt" panose="00000500000000000000" pitchFamily="2" charset="-34"/>
              </a:rPr>
              <a:t>Won’t Have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071D0F-9C7F-07B7-C330-04DBDED0E65E}"/>
              </a:ext>
            </a:extLst>
          </p:cNvPr>
          <p:cNvSpPr txBox="1"/>
          <p:nvPr/>
        </p:nvSpPr>
        <p:spPr>
          <a:xfrm>
            <a:off x="196641" y="1369193"/>
            <a:ext cx="2082297" cy="3211951"/>
          </a:xfrm>
          <a:prstGeom prst="rect">
            <a:avLst/>
          </a:prstGeom>
          <a:noFill/>
          <a:ln w="28575">
            <a:solidFill>
              <a:srgbClr val="F24822"/>
            </a:solidFill>
          </a:ln>
        </p:spPr>
        <p:txBody>
          <a:bodyPr wrap="square" lIns="91440" tIns="45720" rIns="91440" bIns="4572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200">
              <a:latin typeface="Raleway" pitchFamily="2" charset="0"/>
              <a:cs typeface="Prompt" panose="00000500000000000000" pitchFamily="2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Raleway"/>
                <a:cs typeface="Prompt"/>
              </a:rPr>
              <a:t>User profile creation</a:t>
            </a:r>
            <a:endParaRPr lang="th-TH" sz="1200">
              <a:latin typeface="Raleway" pitchFamily="2" charset="0"/>
              <a:cs typeface="Prompt" panose="00000500000000000000" pitchFamily="2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Raleway"/>
                <a:cs typeface="Prompt"/>
              </a:rPr>
              <a:t>Comprehensive pet  information</a:t>
            </a:r>
            <a:endParaRPr lang="en-US" sz="1200">
              <a:latin typeface="Raleway" pitchFamily="2" charset="0"/>
              <a:cs typeface="Prompt" panose="00000500000000000000" pitchFamily="2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Raleway"/>
                <a:cs typeface="Prompt"/>
              </a:rPr>
              <a:t>Compatibility matching based on user</a:t>
            </a:r>
            <a:endParaRPr lang="en-US" sz="1200">
              <a:latin typeface="Raleway" pitchFamily="2" charset="0"/>
              <a:cs typeface="Prompt" panose="00000500000000000000" pitchFamily="2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Raleway"/>
                <a:cs typeface="Prompt"/>
              </a:rPr>
              <a:t>Search filters </a:t>
            </a:r>
            <a:endParaRPr lang="en-US" sz="1200">
              <a:latin typeface="Raleway" pitchFamily="2" charset="0"/>
              <a:cs typeface="Prompt" panose="00000500000000000000" pitchFamily="2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Raleway"/>
                <a:cs typeface="Prompt"/>
              </a:rPr>
              <a:t>Active communication with shops and shelters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Raleway"/>
                <a:cs typeface="Prompt"/>
              </a:rPr>
              <a:t>Post-Adoption support</a:t>
            </a:r>
            <a:endParaRPr lang="en-US" sz="1200">
              <a:latin typeface="Raleway" pitchFamily="2" charset="0"/>
              <a:cs typeface="Prompt" panose="00000500000000000000" pitchFamily="2" charset="-34"/>
            </a:endParaRPr>
          </a:p>
          <a:p>
            <a:endParaRPr lang="en-US" sz="1200">
              <a:latin typeface="Raleway" pitchFamily="2" charset="0"/>
              <a:cs typeface="Prompt" panose="00000500000000000000" pitchFamily="2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>
              <a:latin typeface="Raleway" pitchFamily="2" charset="0"/>
              <a:cs typeface="Prompt" panose="00000500000000000000" pitchFamily="2" charset="-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8B3F80-41A4-855E-6BC2-40415DE3A3DF}"/>
              </a:ext>
            </a:extLst>
          </p:cNvPr>
          <p:cNvSpPr txBox="1"/>
          <p:nvPr/>
        </p:nvSpPr>
        <p:spPr>
          <a:xfrm>
            <a:off x="2426527" y="1369194"/>
            <a:ext cx="2080179" cy="321195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lIns="91440" tIns="45720" rIns="91440" bIns="4572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Raleway"/>
                <a:cs typeface="Prompt"/>
              </a:rPr>
              <a:t>Guidance and resources recommendations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Raleway"/>
                <a:cs typeface="Prompt"/>
              </a:rPr>
              <a:t>Marketplace for pet accessories</a:t>
            </a:r>
            <a:endParaRPr lang="th-TH" sz="1200" dirty="0">
              <a:latin typeface="Raleway"/>
              <a:cs typeface="Promp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Raleway"/>
                <a:cs typeface="Prompt"/>
              </a:rPr>
              <a:t>Marketplace for local pet services </a:t>
            </a:r>
            <a:endParaRPr lang="en-GB" sz="1200" dirty="0">
              <a:latin typeface="Raleway"/>
              <a:cs typeface="Promp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latin typeface="Raleway"/>
                <a:cs typeface="Prompt"/>
              </a:rPr>
              <a:t>User reviews and ratings</a:t>
            </a:r>
            <a:endParaRPr lang="th-TH" sz="1200" dirty="0">
              <a:latin typeface="Raleway"/>
              <a:cs typeface="Promp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Raleway"/>
              <a:cs typeface="Promp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Raleway" pitchFamily="2" charset="0"/>
              <a:cs typeface="Prompt" panose="00000500000000000000" pitchFamily="2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7C3813-7A9D-8C68-6D88-6DF8D199C157}"/>
              </a:ext>
            </a:extLst>
          </p:cNvPr>
          <p:cNvSpPr txBox="1"/>
          <p:nvPr/>
        </p:nvSpPr>
        <p:spPr>
          <a:xfrm>
            <a:off x="4654296" y="1369193"/>
            <a:ext cx="2082297" cy="3211951"/>
          </a:xfrm>
          <a:prstGeom prst="rect">
            <a:avLst/>
          </a:prstGeom>
          <a:noFill/>
          <a:ln w="28575">
            <a:solidFill>
              <a:srgbClr val="0D99FF"/>
            </a:solidFill>
          </a:ln>
        </p:spPr>
        <p:txBody>
          <a:bodyPr wrap="square" lIns="91440" tIns="45720" rIns="91440" bIns="4572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Raleway"/>
                <a:cs typeface="Prompt"/>
              </a:rPr>
              <a:t>Community and  knowledge sharing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Raleway"/>
                <a:cs typeface="Prompt"/>
              </a:rPr>
              <a:t>Visual search feature</a:t>
            </a:r>
            <a:endParaRPr lang="en-GB" sz="1200" dirty="0">
              <a:latin typeface="Raleway"/>
              <a:cs typeface="Promp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latin typeface="Raleway" pitchFamily="2" charset="0"/>
                <a:cs typeface="Prompt" panose="00000500000000000000" pitchFamily="2" charset="-34"/>
              </a:rPr>
              <a:t>Social media integration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>
                <a:latin typeface="Raleway" pitchFamily="2" charset="0"/>
                <a:cs typeface="Prompt" panose="00000500000000000000" pitchFamily="2" charset="-34"/>
              </a:rPr>
              <a:t>Multilingual support</a:t>
            </a:r>
            <a:endParaRPr lang="en-US" sz="1200" dirty="0">
              <a:latin typeface="Raleway" pitchFamily="2" charset="0"/>
              <a:cs typeface="Prompt" panose="00000500000000000000" pitchFamily="2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8A81AE-DA0A-30B8-15C3-145BA0718BA9}"/>
              </a:ext>
            </a:extLst>
          </p:cNvPr>
          <p:cNvSpPr txBox="1"/>
          <p:nvPr/>
        </p:nvSpPr>
        <p:spPr>
          <a:xfrm>
            <a:off x="6884182" y="1369193"/>
            <a:ext cx="2082297" cy="3211951"/>
          </a:xfrm>
          <a:prstGeom prst="rect">
            <a:avLst/>
          </a:prstGeom>
          <a:noFill/>
          <a:ln w="28575">
            <a:solidFill>
              <a:srgbClr val="9747FF"/>
            </a:solidFill>
          </a:ln>
        </p:spPr>
        <p:txBody>
          <a:bodyPr wrap="square" lIns="91440" tIns="45720" rIns="91440" bIns="45720" rtlCol="0" anchor="t">
            <a:noAutofit/>
          </a:bodyPr>
          <a:lstStyle/>
          <a:p>
            <a:pPr marL="285750" lvl="1" indent="-285750">
              <a:buFont typeface="Courier New" panose="020B0604020202020204" pitchFamily="34" charset="0"/>
              <a:buChar char="o"/>
            </a:pPr>
            <a:r>
              <a:rPr lang="en-US" sz="1200" dirty="0">
                <a:latin typeface="Raleway"/>
                <a:cs typeface="Prompt"/>
              </a:rPr>
              <a:t>Pop-up ads</a:t>
            </a:r>
            <a:endParaRPr lang="en-GB" sz="1200" dirty="0">
              <a:latin typeface="Raleway"/>
              <a:cs typeface="Prompt"/>
            </a:endParaRPr>
          </a:p>
          <a:p>
            <a:pPr marL="285750" lvl="1" indent="-285750">
              <a:buFont typeface="Courier New" panose="020B0604020202020204" pitchFamily="34" charset="0"/>
              <a:buChar char="o"/>
            </a:pPr>
            <a:r>
              <a:rPr lang="en-GB" sz="1200" dirty="0">
                <a:latin typeface="Raleway"/>
                <a:cs typeface="Prompt"/>
              </a:rPr>
              <a:t>Subscription fees</a:t>
            </a:r>
            <a:endParaRPr lang="en-US" sz="1200" dirty="0">
              <a:latin typeface="Raleway"/>
              <a:cs typeface="Prompt"/>
            </a:endParaRPr>
          </a:p>
          <a:p>
            <a:pPr marL="285750" lvl="1" indent="-285750">
              <a:buFont typeface="Courier New" panose="020B0604020202020204" pitchFamily="34" charset="0"/>
              <a:buChar char="o"/>
            </a:pPr>
            <a:r>
              <a:rPr lang="en-US" sz="1200" dirty="0">
                <a:latin typeface="Raleway"/>
                <a:cs typeface="Prompt"/>
              </a:rPr>
              <a:t>Premium  memberships</a:t>
            </a:r>
          </a:p>
          <a:p>
            <a:pPr marL="285750" lvl="1" indent="-285750">
              <a:buFont typeface="Courier New" panose="020B0604020202020204" pitchFamily="34" charset="0"/>
              <a:buChar char="o"/>
            </a:pPr>
            <a:r>
              <a:rPr lang="en-GB" sz="1200" dirty="0">
                <a:latin typeface="Raleway"/>
                <a:cs typeface="Prompt"/>
              </a:rPr>
              <a:t>D</a:t>
            </a:r>
            <a:r>
              <a:rPr lang="en-US" sz="1200" dirty="0" err="1">
                <a:latin typeface="Raleway"/>
                <a:cs typeface="Prompt"/>
              </a:rPr>
              <a:t>elivery</a:t>
            </a:r>
            <a:r>
              <a:rPr lang="en-US" sz="1200" dirty="0">
                <a:latin typeface="Raleway"/>
                <a:cs typeface="Prompt"/>
              </a:rPr>
              <a:t> </a:t>
            </a:r>
            <a:r>
              <a:rPr lang="en-GB" sz="1200" dirty="0">
                <a:latin typeface="Raleway"/>
                <a:cs typeface="Prompt"/>
              </a:rPr>
              <a:t>service</a:t>
            </a:r>
            <a:endParaRPr lang="en-US" sz="1200" dirty="0">
              <a:latin typeface="Raleway" pitchFamily="2" charset="0"/>
              <a:cs typeface="Promp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89924142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B7FBBFB-916C-4E92-96E6-B88FC9A25FC0}"/>
              </a:ext>
            </a:extLst>
          </p:cNvPr>
          <p:cNvSpPr/>
          <p:nvPr/>
        </p:nvSpPr>
        <p:spPr>
          <a:xfrm>
            <a:off x="0" y="0"/>
            <a:ext cx="890337" cy="50693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25440-14DD-4168-9E2E-ACC18F94F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631" y="337763"/>
            <a:ext cx="7477943" cy="857400"/>
          </a:xfrm>
        </p:spPr>
        <p:txBody>
          <a:bodyPr/>
          <a:lstStyle/>
          <a:p>
            <a:r>
              <a:rPr lang="en-US" sz="2400">
                <a:solidFill>
                  <a:schemeClr val="tx2">
                    <a:lumMod val="10000"/>
                  </a:schemeClr>
                </a:solidFill>
              </a:rPr>
              <a:t>Assignment : Do feature prioritization by </a:t>
            </a:r>
            <a:br>
              <a:rPr lang="en-US" sz="2400">
                <a:solidFill>
                  <a:schemeClr val="tx2">
                    <a:lumMod val="10000"/>
                  </a:schemeClr>
                </a:solidFill>
              </a:rPr>
            </a:br>
            <a:r>
              <a:rPr lang="en-US" sz="2400">
                <a:solidFill>
                  <a:schemeClr val="tx2">
                    <a:lumMod val="10000"/>
                  </a:schemeClr>
                </a:solidFill>
              </a:rPr>
              <a:t>using </a:t>
            </a:r>
            <a:r>
              <a:rPr lang="en-US" sz="2400" err="1">
                <a:solidFill>
                  <a:schemeClr val="tx2">
                    <a:lumMod val="10000"/>
                  </a:schemeClr>
                </a:solidFill>
              </a:rPr>
              <a:t>MoSCow</a:t>
            </a:r>
            <a:r>
              <a:rPr lang="en-US" sz="2400">
                <a:solidFill>
                  <a:schemeClr val="tx2">
                    <a:lumMod val="10000"/>
                  </a:schemeClr>
                </a:solidFill>
              </a:rPr>
              <a:t>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0EF4A-4797-47FA-A0CA-D4B704D64A52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003300" y="1300163"/>
            <a:ext cx="7477125" cy="3625850"/>
          </a:xfrm>
        </p:spPr>
        <p:txBody>
          <a:bodyPr/>
          <a:lstStyle/>
          <a:p>
            <a:r>
              <a:rPr lang="en-US" sz="1600">
                <a:latin typeface="Raleway" pitchFamily="2" charset="0"/>
              </a:rPr>
              <a:t>Grading Criteria</a:t>
            </a:r>
          </a:p>
          <a:p>
            <a:pPr lvl="1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1400">
                <a:latin typeface="Raleway" pitchFamily="2" charset="0"/>
              </a:rPr>
              <a:t>0 = Blank</a:t>
            </a:r>
          </a:p>
          <a:p>
            <a:pPr lvl="1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1400">
                <a:latin typeface="Raleway" pitchFamily="2" charset="0"/>
              </a:rPr>
              <a:t>1 = Less than 3 features are listed in must have and could have categories.</a:t>
            </a:r>
          </a:p>
          <a:p>
            <a:pPr lvl="1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1400">
                <a:latin typeface="Raleway" pitchFamily="2" charset="0"/>
              </a:rPr>
              <a:t>2 = Three or more features are listed in must have and could have categories.</a:t>
            </a:r>
          </a:p>
          <a:p>
            <a:pPr lvl="1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1400">
                <a:latin typeface="Raleway" pitchFamily="2" charset="0"/>
              </a:rPr>
              <a:t>3 = Three or more features are listed in must have and could have categories and other features are listed in could have and won’t have categories.</a:t>
            </a:r>
          </a:p>
          <a:p>
            <a:pPr lvl="1"/>
            <a:endParaRPr lang="en-US" sz="1400">
              <a:highlight>
                <a:srgbClr val="FFFF00"/>
              </a:highlight>
              <a:latin typeface="Raleway" pitchFamily="2" charset="0"/>
            </a:endParaRPr>
          </a:p>
          <a:p>
            <a:endParaRPr lang="en-US" sz="1600">
              <a:latin typeface="Raleway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25121-7839-445D-83AD-85C38E8C5E1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74987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70216-BA30-4F53-955D-7B44DDD630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94898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bg1"/>
                </a:solidFill>
              </a:rPr>
              <a:t>Day 6</a:t>
            </a:r>
            <a:endParaRPr sz="40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203409-F4E1-4FC2-88FC-73148E386E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422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1852F91-94F4-3D3A-3560-EA9A75B324FE}"/>
              </a:ext>
            </a:extLst>
          </p:cNvPr>
          <p:cNvSpPr/>
          <p:nvPr/>
        </p:nvSpPr>
        <p:spPr>
          <a:xfrm>
            <a:off x="0" y="0"/>
            <a:ext cx="890337" cy="506930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5702579-9570-67E6-2144-20AABB744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631" y="337763"/>
            <a:ext cx="7477943" cy="857400"/>
          </a:xfrm>
        </p:spPr>
        <p:txBody>
          <a:bodyPr/>
          <a:lstStyle/>
          <a:p>
            <a:r>
              <a:rPr lang="en-US" sz="2400">
                <a:solidFill>
                  <a:schemeClr val="tx2">
                    <a:lumMod val="10000"/>
                  </a:schemeClr>
                </a:solidFill>
              </a:rPr>
              <a:t>Individual assignment: Sketch your app (5%)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C2947D5-F71E-0922-215B-1D545E191AC7}"/>
              </a:ext>
            </a:extLst>
          </p:cNvPr>
          <p:cNvSpPr txBox="1">
            <a:spLocks/>
          </p:cNvSpPr>
          <p:nvPr/>
        </p:nvSpPr>
        <p:spPr>
          <a:xfrm>
            <a:off x="1003300" y="1300163"/>
            <a:ext cx="7477125" cy="362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1600">
                <a:latin typeface="Raleway" pitchFamily="2" charset="0"/>
              </a:rPr>
              <a:t>Objective</a:t>
            </a:r>
          </a:p>
          <a:p>
            <a:pPr lvl="1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1400">
                <a:latin typeface="Raleway" pitchFamily="2" charset="0"/>
              </a:rPr>
              <a:t>To sketch the interfaces of the final project.</a:t>
            </a:r>
          </a:p>
          <a:p>
            <a:pPr lvl="1"/>
            <a:endParaRPr lang="en-US" sz="1400">
              <a:highlight>
                <a:srgbClr val="FFFF00"/>
              </a:highlight>
              <a:latin typeface="Raleway" pitchFamily="2" charset="0"/>
            </a:endParaRPr>
          </a:p>
          <a:p>
            <a:r>
              <a:rPr lang="en-US" sz="1600">
                <a:latin typeface="Raleway" pitchFamily="2" charset="0"/>
              </a:rPr>
              <a:t>Instructions</a:t>
            </a:r>
          </a:p>
          <a:p>
            <a:pPr lvl="1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1400">
                <a:latin typeface="Raleway" pitchFamily="2" charset="0"/>
              </a:rPr>
              <a:t>For </a:t>
            </a:r>
            <a:r>
              <a:rPr lang="en-US" sz="1400" b="1">
                <a:latin typeface="Raleway" pitchFamily="2" charset="0"/>
              </a:rPr>
              <a:t>each team member</a:t>
            </a:r>
            <a:r>
              <a:rPr lang="en-US" sz="1400">
                <a:latin typeface="Raleway" pitchFamily="2" charset="0"/>
              </a:rPr>
              <a:t>, </a:t>
            </a:r>
            <a:r>
              <a:rPr lang="en-US" sz="1400" b="1">
                <a:latin typeface="Raleway" pitchFamily="2" charset="0"/>
              </a:rPr>
              <a:t>sketch a page </a:t>
            </a:r>
            <a:r>
              <a:rPr lang="en-US" sz="1400">
                <a:latin typeface="Raleway" pitchFamily="2" charset="0"/>
              </a:rPr>
              <a:t>of the application that you think can solve the user’s problem on a paper. </a:t>
            </a:r>
            <a:r>
              <a:rPr lang="en-US" sz="1400" b="1">
                <a:latin typeface="Raleway" pitchFamily="2" charset="0"/>
              </a:rPr>
              <a:t>Write your ID and name on your sketch.</a:t>
            </a:r>
          </a:p>
          <a:p>
            <a:pPr lvl="1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1400">
                <a:latin typeface="Raleway" pitchFamily="2" charset="0"/>
              </a:rPr>
              <a:t>Annotate the important objects on your sketch.</a:t>
            </a:r>
          </a:p>
          <a:p>
            <a:pPr lvl="1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1400">
                <a:latin typeface="Raleway" pitchFamily="2" charset="0"/>
              </a:rPr>
              <a:t>Once finished, take the picture of your sketch.</a:t>
            </a:r>
          </a:p>
          <a:p>
            <a:pPr lvl="1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1400">
                <a:latin typeface="Raleway" pitchFamily="2" charset="0"/>
              </a:rPr>
              <a:t>Then, insert the picture of your sketch and your name in the worksheet.</a:t>
            </a:r>
          </a:p>
          <a:p>
            <a:pPr lvl="1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1400" b="1">
                <a:latin typeface="Raleway" pitchFamily="2" charset="0"/>
              </a:rPr>
              <a:t>Note: </a:t>
            </a:r>
          </a:p>
          <a:p>
            <a:pPr lvl="2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1400">
                <a:latin typeface="Raleway" pitchFamily="2" charset="0"/>
              </a:rPr>
              <a:t>A team is required to have at least 4 important sketches.</a:t>
            </a:r>
          </a:p>
          <a:p>
            <a:pPr lvl="2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1400">
                <a:latin typeface="Raleway" pitchFamily="2" charset="0"/>
              </a:rPr>
              <a:t>You can insert more slides in the worksheet (if any).</a:t>
            </a:r>
          </a:p>
          <a:p>
            <a:endParaRPr lang="en-US" sz="1600">
              <a:latin typeface="Raleway" pitchFamily="2" charset="0"/>
            </a:endParaRP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CF45D6B7-F417-4E21-0207-AE79EEA7222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69FF4D7-FC89-0F74-E38B-580E7040EA9F}"/>
              </a:ext>
            </a:extLst>
          </p:cNvPr>
          <p:cNvSpPr/>
          <p:nvPr/>
        </p:nvSpPr>
        <p:spPr>
          <a:xfrm>
            <a:off x="7989238" y="233515"/>
            <a:ext cx="765687" cy="76568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Raleway" pitchFamily="2" charset="0"/>
              </a:rPr>
              <a:t>30 mins</a:t>
            </a:r>
          </a:p>
        </p:txBody>
      </p:sp>
    </p:spTree>
    <p:extLst>
      <p:ext uri="{BB962C8B-B14F-4D97-AF65-F5344CB8AC3E}">
        <p14:creationId xmlns:p14="http://schemas.microsoft.com/office/powerpoint/2010/main" val="2167071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73EED-2BB0-402C-85C4-88133A27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Sketch </a:t>
            </a:r>
            <a:r>
              <a:rPr lang="en-US">
                <a:solidFill>
                  <a:schemeClr val="accent4"/>
                </a:solidFill>
              </a:rPr>
              <a:t>(example)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BBF055-C713-413D-AE24-825D6197D9C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pic>
        <p:nvPicPr>
          <p:cNvPr id="5" name="Picture 4" descr="A picture containing text, outdoor object, manhole cover&#10;&#10;Description automatically generated">
            <a:extLst>
              <a:ext uri="{FF2B5EF4-FFF2-40B4-BE49-F238E27FC236}">
                <a16:creationId xmlns:a16="http://schemas.microsoft.com/office/drawing/2014/main" id="{F0B52316-F31B-43C0-85F5-8B436FD0C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438" y="91892"/>
            <a:ext cx="810514" cy="656516"/>
          </a:xfrm>
          <a:prstGeom prst="rect">
            <a:avLst/>
          </a:prstGeom>
        </p:spPr>
      </p:pic>
      <p:pic>
        <p:nvPicPr>
          <p:cNvPr id="10" name="Picture 9" descr="A white paper with blue ink drawings&#10;&#10;Description automatically generated">
            <a:extLst>
              <a:ext uri="{FF2B5EF4-FFF2-40B4-BE49-F238E27FC236}">
                <a16:creationId xmlns:a16="http://schemas.microsoft.com/office/drawing/2014/main" id="{05214472-4BA7-2056-337D-DE534EE1CB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546"/>
          <a:stretch/>
        </p:blipFill>
        <p:spPr>
          <a:xfrm>
            <a:off x="536141" y="1125478"/>
            <a:ext cx="3787207" cy="2029326"/>
          </a:xfrm>
          <a:prstGeom prst="rect">
            <a:avLst/>
          </a:prstGeom>
        </p:spPr>
      </p:pic>
      <p:pic>
        <p:nvPicPr>
          <p:cNvPr id="11" name="Picture 10" descr="A white paper with blue ink drawings&#10;&#10;Description automatically generated">
            <a:extLst>
              <a:ext uri="{FF2B5EF4-FFF2-40B4-BE49-F238E27FC236}">
                <a16:creationId xmlns:a16="http://schemas.microsoft.com/office/drawing/2014/main" id="{28C1CA66-BF16-BB66-8410-6AB37BD1A2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894"/>
          <a:stretch/>
        </p:blipFill>
        <p:spPr>
          <a:xfrm>
            <a:off x="4741494" y="1125478"/>
            <a:ext cx="3787207" cy="31943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AFCEE9-D838-C77E-45DE-1EA4A7D60C36}"/>
              </a:ext>
            </a:extLst>
          </p:cNvPr>
          <p:cNvSpPr txBox="1"/>
          <p:nvPr/>
        </p:nvSpPr>
        <p:spPr>
          <a:xfrm>
            <a:off x="1427421" y="3248838"/>
            <a:ext cx="200464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>
                <a:latin typeface="Raleway" pitchFamily="2" charset="0"/>
                <a:cs typeface="Prompt" panose="00000500000000000000" pitchFamily="2" charset="-34"/>
              </a:rPr>
              <a:t>(6615000 John Smith)</a:t>
            </a:r>
            <a:endParaRPr lang="en-US" sz="10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62589E-EED6-2697-36B2-3134B2FB44C1}"/>
              </a:ext>
            </a:extLst>
          </p:cNvPr>
          <p:cNvSpPr txBox="1"/>
          <p:nvPr/>
        </p:nvSpPr>
        <p:spPr>
          <a:xfrm>
            <a:off x="5632774" y="4381440"/>
            <a:ext cx="200464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>
                <a:latin typeface="Raleway" pitchFamily="2" charset="0"/>
                <a:cs typeface="Prompt" panose="00000500000000000000" pitchFamily="2" charset="-34"/>
              </a:rPr>
              <a:t>(6615000 John Smith)</a:t>
            </a:r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538301473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B7FBBFB-916C-4E92-96E6-B88FC9A25FC0}"/>
              </a:ext>
            </a:extLst>
          </p:cNvPr>
          <p:cNvSpPr/>
          <p:nvPr/>
        </p:nvSpPr>
        <p:spPr>
          <a:xfrm>
            <a:off x="0" y="0"/>
            <a:ext cx="890337" cy="506930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25440-14DD-4168-9E2E-ACC18F94F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631" y="337763"/>
            <a:ext cx="7477943" cy="857400"/>
          </a:xfrm>
        </p:spPr>
        <p:txBody>
          <a:bodyPr/>
          <a:lstStyle/>
          <a:p>
            <a:r>
              <a:rPr lang="en-US" sz="2400">
                <a:solidFill>
                  <a:schemeClr val="tx2">
                    <a:lumMod val="10000"/>
                  </a:schemeClr>
                </a:solidFill>
              </a:rPr>
              <a:t>Individual assignment: Sketch your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0EF4A-4797-47FA-A0CA-D4B704D64A52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003300" y="1300163"/>
            <a:ext cx="7477125" cy="3625850"/>
          </a:xfrm>
        </p:spPr>
        <p:txBody>
          <a:bodyPr/>
          <a:lstStyle/>
          <a:p>
            <a:r>
              <a:rPr lang="en-US" sz="1600">
                <a:latin typeface="Raleway" pitchFamily="2" charset="0"/>
              </a:rPr>
              <a:t>Grading Criteria</a:t>
            </a:r>
          </a:p>
          <a:p>
            <a:pPr lvl="1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1400">
                <a:latin typeface="Raleway" pitchFamily="2" charset="0"/>
              </a:rPr>
              <a:t>0 = No submission</a:t>
            </a:r>
          </a:p>
          <a:p>
            <a:pPr lvl="1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1400">
                <a:latin typeface="Raleway" pitchFamily="2" charset="0"/>
              </a:rPr>
              <a:t>1 = Sketch is incomplete or is subjective.</a:t>
            </a:r>
          </a:p>
          <a:p>
            <a:pPr lvl="1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1400">
                <a:latin typeface="Raleway" pitchFamily="2" charset="0"/>
              </a:rPr>
              <a:t>3 = Sketch is complete but is not explained or annotated.</a:t>
            </a:r>
          </a:p>
          <a:p>
            <a:pPr lvl="1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1400">
                <a:latin typeface="Raleway" pitchFamily="2" charset="0"/>
              </a:rPr>
              <a:t>5 = Sketch is complete, clearly explained, and clearly annotated.</a:t>
            </a:r>
            <a:endParaRPr lang="en-US" sz="1400">
              <a:highlight>
                <a:srgbClr val="FFFF00"/>
              </a:highlight>
              <a:latin typeface="Raleway" pitchFamily="2" charset="0"/>
            </a:endParaRPr>
          </a:p>
          <a:p>
            <a:endParaRPr lang="en-US" sz="1600">
              <a:latin typeface="Raleway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25121-7839-445D-83AD-85C38E8C5E1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20749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73EED-2BB0-402C-85C4-88133A27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Sketch (1)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DA5A14-9592-7AAF-A944-5BEDE9F9BC62}"/>
              </a:ext>
            </a:extLst>
          </p:cNvPr>
          <p:cNvSpPr txBox="1"/>
          <p:nvPr/>
        </p:nvSpPr>
        <p:spPr>
          <a:xfrm>
            <a:off x="5244809" y="4760147"/>
            <a:ext cx="2441654" cy="2462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000"/>
              <a:t>(Sai Oum Maing , 6530289)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628249-2C14-29EF-80D6-D998A5EF72A7}"/>
              </a:ext>
            </a:extLst>
          </p:cNvPr>
          <p:cNvSpPr txBox="1"/>
          <p:nvPr/>
        </p:nvSpPr>
        <p:spPr>
          <a:xfrm>
            <a:off x="1000089" y="4717244"/>
            <a:ext cx="1875633" cy="40256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000">
                <a:cs typeface="Prompt"/>
              </a:rPr>
              <a:t>(</a:t>
            </a:r>
            <a:r>
              <a:rPr lang="en-GB" sz="1000">
                <a:cs typeface="Prompt"/>
              </a:rPr>
              <a:t>Min Myint Moh Soe-6530262</a:t>
            </a:r>
            <a:r>
              <a:rPr lang="en-US" sz="1000">
                <a:cs typeface="Prompt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B0F766-96C9-4B67-3897-341D09FC25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6868" y="758842"/>
            <a:ext cx="2786913" cy="3908296"/>
          </a:xfrm>
          <a:prstGeom prst="rect">
            <a:avLst/>
          </a:prstGeom>
        </p:spPr>
      </p:pic>
      <p:pic>
        <p:nvPicPr>
          <p:cNvPr id="7" name="Picture 6" descr="A diagram of a computer&#10;&#10;Description automatically generated">
            <a:extLst>
              <a:ext uri="{FF2B5EF4-FFF2-40B4-BE49-F238E27FC236}">
                <a16:creationId xmlns:a16="http://schemas.microsoft.com/office/drawing/2014/main" id="{B43875DD-45FD-AC0F-60B0-7A45E19EA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501094" y="1028700"/>
            <a:ext cx="3930302" cy="346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76583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B7FBBFB-916C-4E92-96E6-B88FC9A25FC0}"/>
              </a:ext>
            </a:extLst>
          </p:cNvPr>
          <p:cNvSpPr/>
          <p:nvPr/>
        </p:nvSpPr>
        <p:spPr>
          <a:xfrm>
            <a:off x="0" y="0"/>
            <a:ext cx="890337" cy="50693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25440-14DD-4168-9E2E-ACC18F94F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631" y="337763"/>
            <a:ext cx="7477943" cy="857400"/>
          </a:xfrm>
        </p:spPr>
        <p:txBody>
          <a:bodyPr/>
          <a:lstStyle/>
          <a:p>
            <a:r>
              <a:rPr lang="en-US" sz="2400">
                <a:solidFill>
                  <a:schemeClr val="tx2">
                    <a:lumMod val="10000"/>
                  </a:schemeClr>
                </a:solidFill>
              </a:rPr>
              <a:t>Assignment: Do feature prioritization by </a:t>
            </a:r>
            <a:br>
              <a:rPr lang="en-US" sz="2400">
                <a:solidFill>
                  <a:schemeClr val="tx2">
                    <a:lumMod val="10000"/>
                  </a:schemeClr>
                </a:solidFill>
              </a:rPr>
            </a:br>
            <a:r>
              <a:rPr lang="en-US" sz="2400">
                <a:solidFill>
                  <a:schemeClr val="tx2">
                    <a:lumMod val="10000"/>
                  </a:schemeClr>
                </a:solidFill>
              </a:rPr>
              <a:t>using </a:t>
            </a:r>
            <a:r>
              <a:rPr lang="en-US" sz="2400" err="1">
                <a:solidFill>
                  <a:schemeClr val="tx2">
                    <a:lumMod val="10000"/>
                  </a:schemeClr>
                </a:solidFill>
              </a:rPr>
              <a:t>MoSCow</a:t>
            </a:r>
            <a:r>
              <a:rPr lang="en-US" sz="2400">
                <a:solidFill>
                  <a:schemeClr val="tx2">
                    <a:lumMod val="10000"/>
                  </a:schemeClr>
                </a:solidFill>
              </a:rPr>
              <a:t>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0EF4A-4797-47FA-A0CA-D4B704D64A52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003300" y="1300163"/>
            <a:ext cx="7477125" cy="3625850"/>
          </a:xfrm>
        </p:spPr>
        <p:txBody>
          <a:bodyPr/>
          <a:lstStyle/>
          <a:p>
            <a:r>
              <a:rPr lang="en-US" sz="1600">
                <a:latin typeface="Raleway" pitchFamily="2" charset="0"/>
              </a:rPr>
              <a:t>Objective</a:t>
            </a:r>
          </a:p>
          <a:p>
            <a:pPr lvl="1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1400">
                <a:latin typeface="Raleway" pitchFamily="2" charset="0"/>
              </a:rPr>
              <a:t>To understand and be able to do the feature prioritization by using the </a:t>
            </a:r>
            <a:r>
              <a:rPr lang="en-US" sz="1400" err="1">
                <a:latin typeface="Raleway" pitchFamily="2" charset="0"/>
              </a:rPr>
              <a:t>MoSCow</a:t>
            </a:r>
            <a:r>
              <a:rPr lang="en-US" sz="1400">
                <a:latin typeface="Raleway" pitchFamily="2" charset="0"/>
              </a:rPr>
              <a:t> analysis.</a:t>
            </a:r>
          </a:p>
          <a:p>
            <a:pPr lvl="1"/>
            <a:endParaRPr lang="en-US" sz="1400">
              <a:highlight>
                <a:srgbClr val="FFFF00"/>
              </a:highlight>
              <a:latin typeface="Raleway" pitchFamily="2" charset="0"/>
            </a:endParaRPr>
          </a:p>
          <a:p>
            <a:r>
              <a:rPr lang="en-US" sz="1600">
                <a:latin typeface="Raleway" pitchFamily="2" charset="0"/>
              </a:rPr>
              <a:t>Instructions</a:t>
            </a:r>
          </a:p>
          <a:p>
            <a:pPr lvl="1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1400">
                <a:latin typeface="Raleway" pitchFamily="2" charset="0"/>
              </a:rPr>
              <a:t>Refer to your final project, list all features that you must have, should have, could have, and won’t have in your worksheet.</a:t>
            </a:r>
          </a:p>
          <a:p>
            <a:endParaRPr lang="en-US" sz="1600">
              <a:latin typeface="Raleway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25121-7839-445D-83AD-85C38E8C5E1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C4BF8B-DB1D-4C41-99CF-4D6BE9B03224}"/>
              </a:ext>
            </a:extLst>
          </p:cNvPr>
          <p:cNvSpPr/>
          <p:nvPr/>
        </p:nvSpPr>
        <p:spPr>
          <a:xfrm>
            <a:off x="7989238" y="233515"/>
            <a:ext cx="765687" cy="76568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2">
                    <a:lumMod val="10000"/>
                  </a:schemeClr>
                </a:solidFill>
                <a:latin typeface="Raleway" pitchFamily="2" charset="0"/>
              </a:rPr>
              <a:t>40 mins</a:t>
            </a:r>
          </a:p>
        </p:txBody>
      </p:sp>
    </p:spTree>
    <p:extLst>
      <p:ext uri="{BB962C8B-B14F-4D97-AF65-F5344CB8AC3E}">
        <p14:creationId xmlns:p14="http://schemas.microsoft.com/office/powerpoint/2010/main" val="1412842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73EED-2BB0-402C-85C4-88133A27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Sketch (2)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DA5A14-9592-7AAF-A944-5BEDE9F9BC62}"/>
              </a:ext>
            </a:extLst>
          </p:cNvPr>
          <p:cNvSpPr txBox="1"/>
          <p:nvPr/>
        </p:nvSpPr>
        <p:spPr>
          <a:xfrm>
            <a:off x="5770220" y="4621880"/>
            <a:ext cx="1907026" cy="2462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000">
                <a:latin typeface="Raleway"/>
                <a:cs typeface="Prompt"/>
              </a:rPr>
              <a:t>(</a:t>
            </a:r>
            <a:r>
              <a:rPr lang="en-US" sz="1000">
                <a:cs typeface="Prompt"/>
              </a:rPr>
              <a:t>Heang </a:t>
            </a:r>
            <a:r>
              <a:rPr lang="en-US" sz="1000" err="1">
                <a:cs typeface="Prompt"/>
              </a:rPr>
              <a:t>Mengtry</a:t>
            </a:r>
            <a:r>
              <a:rPr lang="en-US" sz="1000">
                <a:cs typeface="Prompt"/>
              </a:rPr>
              <a:t>,  6530198</a:t>
            </a:r>
            <a:r>
              <a:rPr lang="en-US" sz="1000">
                <a:latin typeface="Raleway"/>
                <a:cs typeface="Prompt"/>
              </a:rPr>
              <a:t>)</a:t>
            </a:r>
            <a:endParaRPr lang="en-US" sz="1000">
              <a:latin typeface="Raleway" pitchFamily="2" charset="0"/>
              <a:cs typeface="Prompt" panose="00000500000000000000" pitchFamily="2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628249-2C14-29EF-80D6-D998A5EF72A7}"/>
              </a:ext>
            </a:extLst>
          </p:cNvPr>
          <p:cNvSpPr txBox="1"/>
          <p:nvPr/>
        </p:nvSpPr>
        <p:spPr>
          <a:xfrm>
            <a:off x="1429722" y="4621880"/>
            <a:ext cx="1704235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000">
                <a:latin typeface="Raleway"/>
                <a:cs typeface="Prompt"/>
              </a:rPr>
              <a:t>(</a:t>
            </a:r>
            <a:r>
              <a:rPr lang="en-US" sz="1200">
                <a:cs typeface="Prompt"/>
              </a:rPr>
              <a:t>Min Htet , 6622085</a:t>
            </a:r>
            <a:r>
              <a:rPr lang="en-US" sz="1000">
                <a:latin typeface="Raleway"/>
                <a:cs typeface="Prompt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9DBCE6-2B69-63F6-F4A0-59D16769E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63" y="815717"/>
            <a:ext cx="3601167" cy="3806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2036F6-1132-2A55-1DC2-D0419C169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260" y="1332523"/>
            <a:ext cx="4505739" cy="299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65784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73EED-2BB0-402C-85C4-88133A27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prioritization </a:t>
            </a:r>
            <a:r>
              <a:rPr lang="en-US">
                <a:solidFill>
                  <a:schemeClr val="accent4"/>
                </a:solidFill>
              </a:rPr>
              <a:t>(example)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BBF055-C713-413D-AE24-825D6197D9C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pic>
        <p:nvPicPr>
          <p:cNvPr id="5" name="Picture 4" descr="A picture containing text, outdoor object, manhole cover&#10;&#10;Description automatically generated">
            <a:extLst>
              <a:ext uri="{FF2B5EF4-FFF2-40B4-BE49-F238E27FC236}">
                <a16:creationId xmlns:a16="http://schemas.microsoft.com/office/drawing/2014/main" id="{F0B52316-F31B-43C0-85F5-8B436FD0C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438" y="91892"/>
            <a:ext cx="810514" cy="656516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4BCA082-94A2-E67E-33DE-699C2509DEE0}"/>
              </a:ext>
            </a:extLst>
          </p:cNvPr>
          <p:cNvSpPr/>
          <p:nvPr/>
        </p:nvSpPr>
        <p:spPr>
          <a:xfrm>
            <a:off x="196642" y="949900"/>
            <a:ext cx="2082297" cy="393600"/>
          </a:xfrm>
          <a:prstGeom prst="roundRect">
            <a:avLst/>
          </a:prstGeom>
          <a:solidFill>
            <a:srgbClr val="F248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Prompt" panose="00000500000000000000" pitchFamily="2" charset="-34"/>
                <a:cs typeface="Prompt" panose="00000500000000000000" pitchFamily="2" charset="-34"/>
              </a:rPr>
              <a:t>Must Have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2298691-302E-800E-EE5C-2210ACF80B7B}"/>
              </a:ext>
            </a:extLst>
          </p:cNvPr>
          <p:cNvSpPr/>
          <p:nvPr/>
        </p:nvSpPr>
        <p:spPr>
          <a:xfrm>
            <a:off x="2426528" y="954439"/>
            <a:ext cx="2082297" cy="393600"/>
          </a:xfrm>
          <a:prstGeom prst="roundRect">
            <a:avLst/>
          </a:prstGeom>
          <a:solidFill>
            <a:srgbClr val="FFCD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Should Have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AEDA9D6-930D-A889-698C-B4BD52F9E3CD}"/>
              </a:ext>
            </a:extLst>
          </p:cNvPr>
          <p:cNvSpPr/>
          <p:nvPr/>
        </p:nvSpPr>
        <p:spPr>
          <a:xfrm>
            <a:off x="4654296" y="949900"/>
            <a:ext cx="2082297" cy="393600"/>
          </a:xfrm>
          <a:prstGeom prst="roundRect">
            <a:avLst/>
          </a:prstGeom>
          <a:solidFill>
            <a:srgbClr val="0D9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Prompt" panose="00000500000000000000" pitchFamily="2" charset="-34"/>
                <a:cs typeface="Prompt" panose="00000500000000000000" pitchFamily="2" charset="-34"/>
              </a:rPr>
              <a:t>Could Have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BF7A493-345B-1896-DA6D-BCBF066F017B}"/>
              </a:ext>
            </a:extLst>
          </p:cNvPr>
          <p:cNvSpPr/>
          <p:nvPr/>
        </p:nvSpPr>
        <p:spPr>
          <a:xfrm>
            <a:off x="6884182" y="949900"/>
            <a:ext cx="2082297" cy="393600"/>
          </a:xfrm>
          <a:prstGeom prst="roundRect">
            <a:avLst/>
          </a:prstGeom>
          <a:solidFill>
            <a:srgbClr val="974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Prompt" panose="00000500000000000000" pitchFamily="2" charset="-34"/>
                <a:cs typeface="Prompt" panose="00000500000000000000" pitchFamily="2" charset="-34"/>
              </a:rPr>
              <a:t>Won’t Have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ABA5A3-EDA9-022E-8315-7883773CE176}"/>
              </a:ext>
            </a:extLst>
          </p:cNvPr>
          <p:cNvSpPr txBox="1"/>
          <p:nvPr/>
        </p:nvSpPr>
        <p:spPr>
          <a:xfrm>
            <a:off x="196641" y="1409298"/>
            <a:ext cx="2082297" cy="3211951"/>
          </a:xfrm>
          <a:prstGeom prst="rect">
            <a:avLst/>
          </a:prstGeom>
          <a:noFill/>
          <a:ln w="28575">
            <a:solidFill>
              <a:srgbClr val="F24822"/>
            </a:solidFill>
          </a:ln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Prompt" panose="00000500000000000000" pitchFamily="2" charset="-34"/>
                <a:cs typeface="Prompt" panose="00000500000000000000" pitchFamily="2" charset="-34"/>
              </a:rPr>
              <a:t>Search by camera</a:t>
            </a:r>
            <a:endParaRPr lang="th-TH" sz="1200">
              <a:latin typeface="Prompt" panose="00000500000000000000" pitchFamily="2" charset="-34"/>
              <a:cs typeface="Prompt" panose="00000500000000000000" pitchFamily="2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Prompt" panose="00000500000000000000" pitchFamily="2" charset="-34"/>
                <a:cs typeface="Prompt" panose="00000500000000000000" pitchFamily="2" charset="-34"/>
              </a:rPr>
              <a:t>Search by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Prompt" panose="00000500000000000000" pitchFamily="2" charset="-34"/>
                <a:cs typeface="Prompt" panose="00000500000000000000" pitchFamily="2" charset="-34"/>
              </a:rPr>
              <a:t>Use AI to summarize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Prompt" panose="00000500000000000000" pitchFamily="2" charset="-34"/>
                <a:cs typeface="Prompt" panose="00000500000000000000" pitchFamily="2" charset="-34"/>
              </a:rPr>
              <a:t>Remove redundant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Prompt" panose="00000500000000000000" pitchFamily="2" charset="-34"/>
                <a:cs typeface="Prompt" panose="00000500000000000000" pitchFamily="2" charset="-34"/>
              </a:rPr>
              <a:t>Show one latest news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Prompt" panose="00000500000000000000" pitchFamily="2" charset="-34"/>
                <a:cs typeface="Prompt" panose="00000500000000000000" pitchFamily="2" charset="-34"/>
              </a:rPr>
              <a:t>Show similar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Prompt" panose="00000500000000000000" pitchFamily="2" charset="-34"/>
                <a:cs typeface="Prompt" panose="00000500000000000000" pitchFamily="2" charset="-34"/>
              </a:rPr>
              <a:t>Show related videos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Prompt" panose="00000500000000000000" pitchFamily="2" charset="-34"/>
                <a:cs typeface="Prompt" panose="00000500000000000000" pitchFamily="2" charset="-34"/>
              </a:rPr>
              <a:t>Show shops with min, max, and average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Prompt" panose="00000500000000000000" pitchFamily="2" charset="-34"/>
                <a:cs typeface="Prompt" panose="00000500000000000000" pitchFamily="2" charset="-34"/>
              </a:rPr>
              <a:t>Custom order of information</a:t>
            </a:r>
            <a:endParaRPr lang="th-TH" sz="1200">
              <a:latin typeface="Prompt" panose="00000500000000000000" pitchFamily="2" charset="-34"/>
              <a:cs typeface="Prompt" panose="00000500000000000000" pitchFamily="2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34723C-48A3-BA9C-2164-83216EBBB216}"/>
              </a:ext>
            </a:extLst>
          </p:cNvPr>
          <p:cNvSpPr txBox="1"/>
          <p:nvPr/>
        </p:nvSpPr>
        <p:spPr>
          <a:xfrm>
            <a:off x="2426527" y="1409298"/>
            <a:ext cx="2082297" cy="321195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Prompt" panose="00000500000000000000" pitchFamily="2" charset="-34"/>
                <a:cs typeface="Prompt" panose="00000500000000000000" pitchFamily="2" charset="-34"/>
              </a:rPr>
              <a:t>Provide more currencies</a:t>
            </a:r>
            <a:endParaRPr lang="th-TH" sz="1200">
              <a:latin typeface="Prompt" panose="00000500000000000000" pitchFamily="2" charset="-34"/>
              <a:cs typeface="Prompt" panose="00000500000000000000" pitchFamily="2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Prompt" panose="00000500000000000000" pitchFamily="2" charset="-34"/>
                <a:cs typeface="Prompt" panose="00000500000000000000" pitchFamily="2" charset="-34"/>
              </a:rPr>
              <a:t>Add to favorite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Prompt" panose="00000500000000000000" pitchFamily="2" charset="-34"/>
                <a:cs typeface="Prompt" panose="00000500000000000000" pitchFamily="2" charset="-34"/>
              </a:rPr>
              <a:t>Save search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h-TH" sz="1200">
              <a:latin typeface="Prompt" panose="00000500000000000000" pitchFamily="2" charset="-34"/>
              <a:cs typeface="Prompt" panose="00000500000000000000" pitchFamily="2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15B641-4C25-7E2C-A5A3-6DC9C36259E6}"/>
              </a:ext>
            </a:extLst>
          </p:cNvPr>
          <p:cNvSpPr txBox="1"/>
          <p:nvPr/>
        </p:nvSpPr>
        <p:spPr>
          <a:xfrm>
            <a:off x="4654296" y="1409298"/>
            <a:ext cx="2082297" cy="3211951"/>
          </a:xfrm>
          <a:prstGeom prst="rect">
            <a:avLst/>
          </a:prstGeom>
          <a:noFill/>
          <a:ln w="28575">
            <a:solidFill>
              <a:srgbClr val="0D99FF"/>
            </a:solidFill>
          </a:ln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Prompt" panose="00000500000000000000" pitchFamily="2" charset="-34"/>
                <a:cs typeface="Prompt" panose="00000500000000000000" pitchFamily="2" charset="-34"/>
              </a:rPr>
              <a:t>Crop image</a:t>
            </a:r>
            <a:endParaRPr lang="th-TH" sz="1200">
              <a:latin typeface="Prompt" panose="00000500000000000000" pitchFamily="2" charset="-34"/>
              <a:cs typeface="Prompt" panose="00000500000000000000" pitchFamily="2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Prompt" panose="00000500000000000000" pitchFamily="2" charset="-34"/>
                <a:cs typeface="Prompt" panose="00000500000000000000" pitchFamily="2" charset="-34"/>
              </a:rPr>
              <a:t>Provide more languages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Prompt" panose="00000500000000000000" pitchFamily="2" charset="-34"/>
                <a:cs typeface="Prompt" panose="00000500000000000000" pitchFamily="2" charset="-34"/>
              </a:rPr>
              <a:t>Custom order of similar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Prompt" panose="00000500000000000000" pitchFamily="2" charset="-34"/>
                <a:cs typeface="Prompt" panose="00000500000000000000" pitchFamily="2" charset="-34"/>
              </a:rPr>
              <a:t>Custom order of related videos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Prompt" panose="00000500000000000000" pitchFamily="2" charset="-34"/>
                <a:cs typeface="Prompt" panose="00000500000000000000" pitchFamily="2" charset="-34"/>
              </a:rPr>
              <a:t>Custom order of shops</a:t>
            </a:r>
            <a:endParaRPr lang="th-TH" sz="1200">
              <a:latin typeface="Prompt" panose="00000500000000000000" pitchFamily="2" charset="-34"/>
              <a:cs typeface="Prompt" panose="00000500000000000000" pitchFamily="2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AEBB57-DE69-1B52-E335-216DABE61741}"/>
              </a:ext>
            </a:extLst>
          </p:cNvPr>
          <p:cNvSpPr txBox="1"/>
          <p:nvPr/>
        </p:nvSpPr>
        <p:spPr>
          <a:xfrm>
            <a:off x="6884182" y="1409298"/>
            <a:ext cx="2082297" cy="3211951"/>
          </a:xfrm>
          <a:prstGeom prst="rect">
            <a:avLst/>
          </a:prstGeom>
          <a:noFill/>
          <a:ln w="28575">
            <a:solidFill>
              <a:srgbClr val="9747FF"/>
            </a:solidFill>
          </a:ln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Prompt" panose="00000500000000000000" pitchFamily="2" charset="-34"/>
                <a:cs typeface="Prompt" panose="00000500000000000000" pitchFamily="2" charset="-34"/>
              </a:rPr>
              <a:t>Search by text</a:t>
            </a:r>
            <a:endParaRPr lang="th-TH" sz="1200">
              <a:latin typeface="Prompt" panose="00000500000000000000" pitchFamily="2" charset="-34"/>
              <a:cs typeface="Prompt" panose="00000500000000000000" pitchFamily="2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Prompt" panose="00000500000000000000" pitchFamily="2" charset="-34"/>
                <a:cs typeface="Prompt" panose="00000500000000000000" pitchFamily="2" charset="-34"/>
              </a:rPr>
              <a:t>Links to websites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>
              <a:latin typeface="Prompt" panose="00000500000000000000" pitchFamily="2" charset="-34"/>
              <a:cs typeface="Prompt" panose="00000500000000000000" pitchFamily="2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01820639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93415823E5C4448BEEA0D136E2C597" ma:contentTypeVersion="4" ma:contentTypeDescription="Create a new document." ma:contentTypeScope="" ma:versionID="a8b94e64fb9378bc5ad431e8c5e8991f">
  <xsd:schema xmlns:xsd="http://www.w3.org/2001/XMLSchema" xmlns:xs="http://www.w3.org/2001/XMLSchema" xmlns:p="http://schemas.microsoft.com/office/2006/metadata/properties" xmlns:ns2="843107d7-40cd-4192-ae0c-4d20887c4cb0" targetNamespace="http://schemas.microsoft.com/office/2006/metadata/properties" ma:root="true" ma:fieldsID="ddb27c38a13e78a2d5372f63021a2c86" ns2:_="">
    <xsd:import namespace="843107d7-40cd-4192-ae0c-4d20887c4cb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3107d7-40cd-4192-ae0c-4d20887c4c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E9F7149-04B7-4103-9044-98E6B7D669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2FB1F32-D10A-457F-BF4D-E6FC5827EAD2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843107d7-40cd-4192-ae0c-4d20887c4cb0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B429846-906A-4BF7-AFB2-E3C145319026}">
  <ds:schemaRefs>
    <ds:schemaRef ds:uri="http://schemas.microsoft.com/office/2006/metadata/properties"/>
    <ds:schemaRef ds:uri="http://www.w3.org/2000/xmlns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12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Antonio template</vt:lpstr>
      <vt:lpstr>PowerPoint Presentation</vt:lpstr>
      <vt:lpstr>Day 6</vt:lpstr>
      <vt:lpstr>Individual assignment: Sketch your app (5%)</vt:lpstr>
      <vt:lpstr>Sketch (example)</vt:lpstr>
      <vt:lpstr>Individual assignment: Sketch your app</vt:lpstr>
      <vt:lpstr>Sketch (1)</vt:lpstr>
      <vt:lpstr>Assignment: Do feature prioritization by  using MoSCow analysis</vt:lpstr>
      <vt:lpstr>Sketch (2)</vt:lpstr>
      <vt:lpstr>Feature prioritization (example)</vt:lpstr>
      <vt:lpstr>Feature prioritization</vt:lpstr>
      <vt:lpstr>Assignment : Do feature prioritization by  using MoSCow analysis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PAITOON PORNTRAKOON</dc:creator>
  <cp:lastModifiedBy>Nickker wongyai</cp:lastModifiedBy>
  <cp:revision>7</cp:revision>
  <dcterms:modified xsi:type="dcterms:W3CDTF">2024-07-17T08:17:07Z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0x010100F893415823E5C4448BEEA0D136E2C597</vt:lpwstr>
  </property>
</Properties>
</file>